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23" r:id="rId2"/>
    <p:sldId id="327" r:id="rId3"/>
    <p:sldId id="328" r:id="rId4"/>
    <p:sldId id="329" r:id="rId5"/>
    <p:sldId id="330" r:id="rId6"/>
    <p:sldId id="302" r:id="rId7"/>
    <p:sldId id="324" r:id="rId8"/>
    <p:sldId id="272" r:id="rId9"/>
    <p:sldId id="271" r:id="rId10"/>
    <p:sldId id="289" r:id="rId11"/>
    <p:sldId id="32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CC99FF"/>
    <a:srgbClr val="055FF1"/>
    <a:srgbClr val="FFDCCD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908CA-26F0-4F52-994C-21F38B189E3F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2B4FC-51EA-402A-A4A4-C3FFF8733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87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7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155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66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22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89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69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36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21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89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4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158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D1A01-9C0A-49D3-9CAF-191303250312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51D4A-FBC7-4113-8681-BB39BAB434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2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8008" y="1977868"/>
            <a:ext cx="9144000" cy="2387600"/>
          </a:xfrm>
        </p:spPr>
        <p:txBody>
          <a:bodyPr/>
          <a:lstStyle/>
          <a:p>
            <a:r>
              <a:rPr lang="en-GB" dirty="0" smtClean="0"/>
              <a:t>Planning with Continuous Linear Change: COLIN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9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92075"/>
            <a:ext cx="10515600" cy="1325563"/>
          </a:xfrm>
        </p:spPr>
        <p:txBody>
          <a:bodyPr/>
          <a:lstStyle/>
          <a:p>
            <a:r>
              <a:rPr lang="en-GB" dirty="0" smtClean="0"/>
              <a:t>Continuous Linear Change: Colin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553127" y="1504330"/>
            <a:ext cx="9005987" cy="4839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338445" y="1186646"/>
            <a:ext cx="0" cy="53378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272541" y="1186646"/>
            <a:ext cx="1463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Route1 D1 B1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5338410" y="915472"/>
            <a:ext cx="1323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duration = 2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79136" y="1493762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FF0000"/>
                </a:solidFill>
              </a:rPr>
              <a:t>Battery &gt;= 10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68254" y="1056286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FF0000"/>
                </a:solidFill>
              </a:rPr>
              <a:t>Battery &gt;= 30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59600" y="1246877"/>
            <a:ext cx="587055" cy="5530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R1</a:t>
            </a:r>
            <a:r>
              <a:rPr lang="en-GB" sz="25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⊢ </a:t>
            </a:r>
            <a:endParaRPr lang="en-GB" sz="250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292469" y="1164041"/>
            <a:ext cx="587055" cy="5530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R1</a:t>
            </a:r>
            <a:r>
              <a:rPr lang="en-GB" sz="25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⊣</a:t>
            </a: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79136" y="1713288"/>
            <a:ext cx="1750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055FF1"/>
                </a:solidFill>
              </a:rPr>
              <a:t>dBattery</a:t>
            </a:r>
            <a:r>
              <a:rPr lang="en-GB" dirty="0" smtClean="0">
                <a:solidFill>
                  <a:srgbClr val="055FF1"/>
                </a:solidFill>
              </a:rPr>
              <a:t>/</a:t>
            </a:r>
            <a:r>
              <a:rPr lang="en-GB" dirty="0" err="1" smtClean="0">
                <a:solidFill>
                  <a:srgbClr val="055FF1"/>
                </a:solidFill>
              </a:rPr>
              <a:t>dt</a:t>
            </a:r>
            <a:r>
              <a:rPr lang="en-GB" dirty="0" smtClean="0">
                <a:solidFill>
                  <a:srgbClr val="055FF1"/>
                </a:solidFill>
              </a:rPr>
              <a:t> -=40</a:t>
            </a:r>
            <a:endParaRPr lang="en-GB" dirty="0">
              <a:solidFill>
                <a:srgbClr val="055FF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239048" y="2948102"/>
            <a:ext cx="5904952" cy="3763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11590" y="2721217"/>
            <a:ext cx="0" cy="53378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911342" y="2613053"/>
            <a:ext cx="0" cy="53378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570625" y="2625664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Run Engine B1</a:t>
            </a:r>
            <a:endParaRPr lang="en-GB" dirty="0"/>
          </a:p>
        </p:txBody>
      </p:sp>
      <p:sp>
        <p:nvSpPr>
          <p:cNvPr id="56" name="Rectangle 55"/>
          <p:cNvSpPr/>
          <p:nvPr/>
        </p:nvSpPr>
        <p:spPr>
          <a:xfrm>
            <a:off x="3194423" y="2694924"/>
            <a:ext cx="587055" cy="5530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E1</a:t>
            </a:r>
            <a:r>
              <a:rPr lang="en-GB" sz="25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⊢ </a:t>
            </a:r>
            <a:endParaRPr lang="en-GB" sz="250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865366" y="2590448"/>
            <a:ext cx="587055" cy="5530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E1</a:t>
            </a:r>
            <a:r>
              <a:rPr lang="en-GB" sz="25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⊣</a:t>
            </a: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634207" y="2989591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FF0000"/>
                </a:solidFill>
              </a:rPr>
              <a:t>Battery &lt;= 100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17585" y="3229791"/>
            <a:ext cx="1795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055FF1"/>
                </a:solidFill>
              </a:rPr>
              <a:t>dBattery</a:t>
            </a:r>
            <a:r>
              <a:rPr lang="en-GB" dirty="0" smtClean="0">
                <a:solidFill>
                  <a:srgbClr val="055FF1"/>
                </a:solidFill>
              </a:rPr>
              <a:t>/</a:t>
            </a:r>
            <a:r>
              <a:rPr lang="en-GB" dirty="0" err="1" smtClean="0">
                <a:solidFill>
                  <a:srgbClr val="055FF1"/>
                </a:solidFill>
              </a:rPr>
              <a:t>dt</a:t>
            </a:r>
            <a:r>
              <a:rPr lang="en-GB" dirty="0" smtClean="0">
                <a:solidFill>
                  <a:srgbClr val="055FF1"/>
                </a:solidFill>
              </a:rPr>
              <a:t> +=</a:t>
            </a:r>
            <a:r>
              <a:rPr lang="en-GB" dirty="0">
                <a:solidFill>
                  <a:srgbClr val="055FF1"/>
                </a:solidFill>
              </a:rPr>
              <a:t>6</a:t>
            </a:r>
            <a:r>
              <a:rPr lang="en-GB" dirty="0" smtClean="0">
                <a:solidFill>
                  <a:srgbClr val="055FF1"/>
                </a:solidFill>
              </a:rPr>
              <a:t>0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36984" y="3487011"/>
            <a:ext cx="1405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055FF1"/>
                </a:solidFill>
              </a:rPr>
              <a:t>dCost</a:t>
            </a:r>
            <a:r>
              <a:rPr lang="en-GB" dirty="0" smtClean="0">
                <a:solidFill>
                  <a:srgbClr val="055FF1"/>
                </a:solidFill>
              </a:rPr>
              <a:t>/</a:t>
            </a:r>
            <a:r>
              <a:rPr lang="en-GB" dirty="0" err="1" smtClean="0">
                <a:solidFill>
                  <a:srgbClr val="055FF1"/>
                </a:solidFill>
              </a:rPr>
              <a:t>dt</a:t>
            </a:r>
            <a:r>
              <a:rPr lang="en-GB" dirty="0" smtClean="0">
                <a:solidFill>
                  <a:srgbClr val="055FF1"/>
                </a:solidFill>
              </a:rPr>
              <a:t> +=1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592399" y="2343054"/>
            <a:ext cx="1731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</a:t>
            </a:r>
            <a:r>
              <a:rPr lang="en-GB" dirty="0" smtClean="0">
                <a:solidFill>
                  <a:srgbClr val="00B050"/>
                </a:solidFill>
              </a:rPr>
              <a:t>uration &gt;= 0.25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69" name="Text Placeholder 75"/>
          <p:cNvSpPr txBox="1">
            <a:spLocks/>
          </p:cNvSpPr>
          <p:nvPr/>
        </p:nvSpPr>
        <p:spPr>
          <a:xfrm>
            <a:off x="95829" y="1831254"/>
            <a:ext cx="2664707" cy="2561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Temporal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Constraints: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</a:t>
            </a:r>
            <a:r>
              <a:rPr lang="en-GB" sz="2500" baseline="-25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</a:t>
            </a:r>
            <a:r>
              <a:rPr lang="en-GB" sz="18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- </a:t>
            </a:r>
            <a:r>
              <a:rPr lang="en-GB" sz="2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GB" sz="2000" baseline="-25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⊢  </a:t>
            </a:r>
            <a:r>
              <a:rPr lang="en-GB" sz="2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2400" baseline="-25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⊢ </a:t>
            </a:r>
            <a:r>
              <a:rPr lang="en-GB" sz="18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&gt;=  W</a:t>
            </a:r>
            <a:r>
              <a:rPr lang="en-GB" sz="2000" baseline="-25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 </a:t>
            </a:r>
            <a:r>
              <a:rPr lang="en-GB" sz="2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+ </a:t>
            </a:r>
            <a:r>
              <a:rPr lang="el-GR" sz="2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ε</a:t>
            </a:r>
            <a:endParaRPr lang="en-GB" sz="2000" dirty="0" smtClean="0">
              <a:ln w="0"/>
              <a:solidFill>
                <a:srgbClr val="CC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2500" baseline="-25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</a:t>
            </a:r>
            <a:r>
              <a:rPr lang="en-GB" sz="18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en-GB" sz="18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2000" baseline="-25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⊢  </a:t>
            </a:r>
            <a:r>
              <a:rPr lang="en-GB" sz="2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0.25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</a:t>
            </a:r>
            <a:r>
              <a:rPr lang="en-GB" sz="2400" baseline="-25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2400" baseline="-25000" dirty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 </a:t>
            </a:r>
            <a:r>
              <a:rPr lang="en-GB" sz="1800" dirty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&gt;=  </a:t>
            </a:r>
            <a:r>
              <a:rPr lang="en-GB" sz="18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2000" baseline="-25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 </a:t>
            </a:r>
            <a:r>
              <a:rPr lang="en-GB" sz="2000" dirty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+ </a:t>
            </a:r>
            <a:r>
              <a:rPr lang="el-GR" sz="2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ε</a:t>
            </a:r>
            <a:endParaRPr lang="en-GB" sz="2000" dirty="0" smtClean="0">
              <a:ln w="0"/>
              <a:solidFill>
                <a:srgbClr val="CC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baseline="-25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baseline="-25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SzPct val="45000"/>
              <a:buNone/>
            </a:pPr>
            <a:endParaRPr lang="en-GB" sz="2000" dirty="0" smtClean="0"/>
          </a:p>
        </p:txBody>
      </p:sp>
      <p:sp>
        <p:nvSpPr>
          <p:cNvPr id="70" name="Freeform 69"/>
          <p:cNvSpPr/>
          <p:nvPr/>
        </p:nvSpPr>
        <p:spPr>
          <a:xfrm>
            <a:off x="1538688" y="1819867"/>
            <a:ext cx="1641773" cy="974420"/>
          </a:xfrm>
          <a:custGeom>
            <a:avLst/>
            <a:gdLst>
              <a:gd name="connsiteX0" fmla="*/ 838200 w 838200"/>
              <a:gd name="connsiteY0" fmla="*/ 781050 h 781050"/>
              <a:gd name="connsiteX1" fmla="*/ 314325 w 838200"/>
              <a:gd name="connsiteY1" fmla="*/ 514350 h 781050"/>
              <a:gd name="connsiteX2" fmla="*/ 0 w 838200"/>
              <a:gd name="connsiteY2" fmla="*/ 0 h 781050"/>
              <a:gd name="connsiteX0" fmla="*/ 838200 w 838200"/>
              <a:gd name="connsiteY0" fmla="*/ 781050 h 781050"/>
              <a:gd name="connsiteX1" fmla="*/ 270559 w 838200"/>
              <a:gd name="connsiteY1" fmla="*/ 605967 h 781050"/>
              <a:gd name="connsiteX2" fmla="*/ 0 w 838200"/>
              <a:gd name="connsiteY2" fmla="*/ 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781050">
                <a:moveTo>
                  <a:pt x="838200" y="781050"/>
                </a:moveTo>
                <a:cubicBezTo>
                  <a:pt x="646112" y="712787"/>
                  <a:pt x="410259" y="736142"/>
                  <a:pt x="270559" y="605967"/>
                </a:cubicBezTo>
                <a:cubicBezTo>
                  <a:pt x="130859" y="475792"/>
                  <a:pt x="87312" y="192087"/>
                  <a:pt x="0" y="0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/>
          <p:cNvSpPr/>
          <p:nvPr/>
        </p:nvSpPr>
        <p:spPr>
          <a:xfrm>
            <a:off x="1522488" y="2324607"/>
            <a:ext cx="380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-</a:t>
            </a:r>
            <a:r>
              <a:rPr lang="el-GR" sz="2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ε</a:t>
            </a:r>
            <a:endParaRPr lang="en-GB" sz="2000" dirty="0"/>
          </a:p>
        </p:txBody>
      </p:sp>
      <p:sp>
        <p:nvSpPr>
          <p:cNvPr id="72" name="Freeform 71"/>
          <p:cNvSpPr/>
          <p:nvPr/>
        </p:nvSpPr>
        <p:spPr>
          <a:xfrm>
            <a:off x="9482713" y="1712895"/>
            <a:ext cx="1076401" cy="1200150"/>
          </a:xfrm>
          <a:custGeom>
            <a:avLst/>
            <a:gdLst>
              <a:gd name="connsiteX0" fmla="*/ 0 w 790575"/>
              <a:gd name="connsiteY0" fmla="*/ 981075 h 981075"/>
              <a:gd name="connsiteX1" fmla="*/ 609600 w 790575"/>
              <a:gd name="connsiteY1" fmla="*/ 561975 h 981075"/>
              <a:gd name="connsiteX2" fmla="*/ 790575 w 790575"/>
              <a:gd name="connsiteY2" fmla="*/ 0 h 981075"/>
              <a:gd name="connsiteX3" fmla="*/ 790575 w 790575"/>
              <a:gd name="connsiteY3" fmla="*/ 0 h 981075"/>
              <a:gd name="connsiteX0" fmla="*/ 0 w 808370"/>
              <a:gd name="connsiteY0" fmla="*/ 1200150 h 1200150"/>
              <a:gd name="connsiteX1" fmla="*/ 609600 w 808370"/>
              <a:gd name="connsiteY1" fmla="*/ 781050 h 1200150"/>
              <a:gd name="connsiteX2" fmla="*/ 790575 w 808370"/>
              <a:gd name="connsiteY2" fmla="*/ 219075 h 1200150"/>
              <a:gd name="connsiteX3" fmla="*/ 804881 w 808370"/>
              <a:gd name="connsiteY3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370" h="1200150">
                <a:moveTo>
                  <a:pt x="0" y="1200150"/>
                </a:moveTo>
                <a:cubicBezTo>
                  <a:pt x="238919" y="1072356"/>
                  <a:pt x="477838" y="944562"/>
                  <a:pt x="609600" y="781050"/>
                </a:cubicBezTo>
                <a:cubicBezTo>
                  <a:pt x="741363" y="617537"/>
                  <a:pt x="758028" y="349250"/>
                  <a:pt x="790575" y="219075"/>
                </a:cubicBezTo>
                <a:cubicBezTo>
                  <a:pt x="823122" y="88900"/>
                  <a:pt x="800112" y="73025"/>
                  <a:pt x="804881" y="0"/>
                </a:cubicBezTo>
              </a:path>
            </a:pathLst>
          </a:custGeom>
          <a:noFill/>
          <a:ln w="31750">
            <a:solidFill>
              <a:schemeClr val="tx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10396694" y="2151522"/>
            <a:ext cx="380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-</a:t>
            </a:r>
            <a:r>
              <a:rPr lang="el-GR" sz="2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ε</a:t>
            </a:r>
            <a:endParaRPr lang="en-GB" sz="2000" dirty="0"/>
          </a:p>
        </p:txBody>
      </p:sp>
      <p:sp>
        <p:nvSpPr>
          <p:cNvPr id="76" name="Rectangle 75"/>
          <p:cNvSpPr/>
          <p:nvPr/>
        </p:nvSpPr>
        <p:spPr>
          <a:xfrm>
            <a:off x="3525845" y="3301149"/>
            <a:ext cx="1164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55FF1"/>
                </a:solidFill>
              </a:rPr>
              <a:t>Cost += 10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77" name="Text Placeholder 75"/>
          <p:cNvSpPr txBox="1">
            <a:spLocks/>
          </p:cNvSpPr>
          <p:nvPr/>
        </p:nvSpPr>
        <p:spPr>
          <a:xfrm>
            <a:off x="12574381" y="1567975"/>
            <a:ext cx="3724084" cy="1608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 ⊢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(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)*-40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⊢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</a:t>
            </a:r>
            <a:endParaRPr lang="en-GB" sz="1800" dirty="0" smtClean="0">
              <a:ln w="0"/>
              <a:solidFill>
                <a:srgbClr val="055F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R1⊢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B</a:t>
            </a:r>
            <a:r>
              <a:rPr lang="en-GB" sz="1800" baseline="-25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10, &lt;= 100</a:t>
            </a:r>
            <a:endParaRPr lang="en-GB" sz="1800" baseline="-250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+ 10</a:t>
            </a:r>
            <a:endParaRPr lang="en-GB" sz="1800" baseline="-25000" dirty="0" smtClean="0">
              <a:ln w="0"/>
              <a:solidFill>
                <a:srgbClr val="055F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aseline="-25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SzPct val="45000"/>
              <a:buNone/>
            </a:pPr>
            <a:endParaRPr lang="en-GB" sz="1800" dirty="0" smtClean="0"/>
          </a:p>
        </p:txBody>
      </p:sp>
      <p:sp>
        <p:nvSpPr>
          <p:cNvPr id="80" name="Text Placeholder 75"/>
          <p:cNvSpPr txBox="1">
            <a:spLocks/>
          </p:cNvSpPr>
          <p:nvPr/>
        </p:nvSpPr>
        <p:spPr>
          <a:xfrm>
            <a:off x="12625385" y="3846550"/>
            <a:ext cx="4400076" cy="1608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(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 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)*20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10, &lt;=100</a:t>
            </a:r>
            <a:endParaRPr lang="en-GB" sz="1800" dirty="0" smtClean="0">
              <a:ln w="0"/>
              <a:solidFill>
                <a:srgbClr val="055F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R1⊢</a:t>
            </a:r>
            <a:r>
              <a:rPr lang="en-GB" sz="1800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+ (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  <a:r>
              <a:rPr lang="en-GB" sz="1800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*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⊣</a:t>
            </a:r>
            <a:endParaRPr lang="en-GB" sz="18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</a:t>
            </a:r>
            <a:endParaRPr lang="en-GB" sz="1800" baseline="-250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⊣</a:t>
            </a: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aseline="-25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SzPct val="45000"/>
              <a:buNone/>
            </a:pPr>
            <a:endParaRPr lang="en-GB" sz="1800" dirty="0" smtClean="0"/>
          </a:p>
        </p:txBody>
      </p:sp>
      <p:sp>
        <p:nvSpPr>
          <p:cNvPr id="81" name="Text Placeholder 75"/>
          <p:cNvSpPr txBox="1">
            <a:spLocks/>
          </p:cNvSpPr>
          <p:nvPr/>
        </p:nvSpPr>
        <p:spPr>
          <a:xfrm>
            <a:off x="13872561" y="5280166"/>
            <a:ext cx="4400076" cy="1608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R1⊣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(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 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)*-40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R1⊣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10, &gt;= 30</a:t>
            </a:r>
            <a:endParaRPr lang="en-GB" sz="1800" dirty="0" smtClean="0">
              <a:ln w="0"/>
              <a:solidFill>
                <a:srgbClr val="055F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⊣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⊣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1⊣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10, &lt;= 100</a:t>
            </a:r>
            <a:endParaRPr lang="en-GB" sz="1800" baseline="-250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⊣</a:t>
            </a: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aseline="-25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SzPct val="45000"/>
              <a:buNone/>
            </a:pPr>
            <a:endParaRPr lang="en-GB" sz="1800" dirty="0" smtClean="0"/>
          </a:p>
        </p:txBody>
      </p:sp>
      <p:sp>
        <p:nvSpPr>
          <p:cNvPr id="87" name="Text Placeholder 75"/>
          <p:cNvSpPr txBox="1">
            <a:spLocks/>
          </p:cNvSpPr>
          <p:nvPr/>
        </p:nvSpPr>
        <p:spPr>
          <a:xfrm>
            <a:off x="0" y="6364056"/>
            <a:ext cx="12192000" cy="494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600" dirty="0" smtClean="0"/>
              <a:t>"Temporal Planning in Domains with Linear Processes." A. J. Coles, A. I. Coles, M. Fox, and D. Long. IJCAI (2009).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 smtClean="0"/>
              <a:t>"COLIN: Planning with Continuous Linear Numeric Change." A. J. Coles, A. I. Coles, M. Fox and D. Long. JAIR (44) (2013)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-32465" y="4518965"/>
            <a:ext cx="2232417" cy="727003"/>
            <a:chOff x="-32465" y="4518965"/>
            <a:chExt cx="2232417" cy="727003"/>
          </a:xfrm>
        </p:grpSpPr>
        <p:sp>
          <p:nvSpPr>
            <p:cNvPr id="5" name="Rectangle 4"/>
            <p:cNvSpPr/>
            <p:nvPr/>
          </p:nvSpPr>
          <p:spPr>
            <a:xfrm>
              <a:off x="-32465" y="4518965"/>
              <a:ext cx="9476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R1</a:t>
              </a:r>
              <a:r>
                <a:rPr lang="en-GB" baseline="-25000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⊢</a:t>
              </a:r>
              <a:r>
                <a:rPr lang="en-GB" baseline="-25000" dirty="0">
                  <a:ln w="0"/>
                  <a:solidFill>
                    <a:srgbClr val="CC00FF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 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  <a:endParaRPr lang="en-GB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00200" y="4876636"/>
              <a:ext cx="11997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C’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R1⊢</a:t>
              </a:r>
              <a:r>
                <a:rPr lang="en-GB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</a:t>
              </a:r>
              <a:r>
                <a:rPr lang="en-GB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R1</a:t>
              </a:r>
              <a:r>
                <a:rPr lang="en-GB" baseline="-25000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⊢</a:t>
              </a:r>
              <a:r>
                <a:rPr lang="en-GB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19328" y="4430134"/>
            <a:ext cx="2551704" cy="1021876"/>
            <a:chOff x="3437505" y="4429976"/>
            <a:chExt cx="2551704" cy="1021876"/>
          </a:xfrm>
        </p:grpSpPr>
        <p:sp>
          <p:nvSpPr>
            <p:cNvPr id="26" name="Rectangle 25"/>
            <p:cNvSpPr/>
            <p:nvPr/>
          </p:nvSpPr>
          <p:spPr>
            <a:xfrm>
              <a:off x="3437505" y="4429976"/>
              <a:ext cx="1138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E1⊢</a:t>
              </a:r>
              <a:r>
                <a:rPr lang="en-GB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=C</a:t>
              </a:r>
              <a:r>
                <a:rPr lang="en-GB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’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R1⊢</a:t>
              </a:r>
              <a:endPara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08932" y="4805521"/>
              <a:ext cx="14802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C’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E1⊢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=C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E1⊢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+10</a:t>
              </a:r>
              <a:endParaRPr lang="en-GB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endParaRPr lang="en-GB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3574" y="3749012"/>
            <a:ext cx="11430161" cy="2590194"/>
            <a:chOff x="13574" y="3749012"/>
            <a:chExt cx="11430161" cy="2590194"/>
          </a:xfrm>
        </p:grpSpPr>
        <p:sp>
          <p:nvSpPr>
            <p:cNvPr id="75" name="Text Placeholder 75"/>
            <p:cNvSpPr txBox="1">
              <a:spLocks/>
            </p:cNvSpPr>
            <p:nvPr/>
          </p:nvSpPr>
          <p:spPr>
            <a:xfrm>
              <a:off x="13574" y="3749012"/>
              <a:ext cx="2549291" cy="6294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800" dirty="0" smtClean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Numeric Constraints:</a:t>
              </a:r>
              <a:endParaRPr lang="en-GB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</a:pPr>
              <a:endParaRPr lang="en-GB" sz="18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457200" lvl="1" indent="0">
                <a:buSzPct val="45000"/>
                <a:buNone/>
              </a:pPr>
              <a:endParaRPr lang="en-GB" sz="1800" dirty="0" smtClean="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53633" y="4020384"/>
              <a:ext cx="10690102" cy="2318822"/>
              <a:chOff x="753633" y="4020384"/>
              <a:chExt cx="10690102" cy="231882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753633" y="4095743"/>
                <a:ext cx="566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R1</a:t>
                </a:r>
                <a:r>
                  <a:rPr lang="en-GB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⊢ 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H="1">
                <a:off x="979671" y="4424021"/>
                <a:ext cx="10838" cy="19151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4265643" y="4101936"/>
                <a:ext cx="553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E1</a:t>
                </a:r>
                <a:r>
                  <a:rPr lang="en-GB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⊢ </a:t>
                </a: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H="1">
                <a:off x="4508932" y="4393154"/>
                <a:ext cx="10838" cy="19151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7731364" y="4340858"/>
                <a:ext cx="10838" cy="19151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7508756" y="4048179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E1</a:t>
                </a:r>
                <a:r>
                  <a:rPr lang="en-GB" sz="250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⊣</a:t>
                </a:r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 flipH="1">
                <a:off x="10996103" y="4331348"/>
                <a:ext cx="10838" cy="19151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10823052" y="402038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R1</a:t>
                </a:r>
                <a:r>
                  <a:rPr lang="en-GB" sz="250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⊣</a:t>
                </a:r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9937560" y="4408395"/>
            <a:ext cx="2260432" cy="655234"/>
            <a:chOff x="9937560" y="4408395"/>
            <a:chExt cx="2260432" cy="655234"/>
          </a:xfrm>
        </p:grpSpPr>
        <p:sp>
          <p:nvSpPr>
            <p:cNvPr id="30" name="Rectangle 29"/>
            <p:cNvSpPr/>
            <p:nvPr/>
          </p:nvSpPr>
          <p:spPr>
            <a:xfrm>
              <a:off x="11017476" y="4694297"/>
              <a:ext cx="1180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C’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E1⊣</a:t>
              </a:r>
              <a:r>
                <a:rPr lang="en-GB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 C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E1⊣</a:t>
              </a:r>
              <a:endPara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37560" y="4408395"/>
              <a:ext cx="11356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R1⊣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=C’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E1⊣</a:t>
              </a:r>
              <a:endParaRPr lang="en-GB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61157" y="4430714"/>
            <a:ext cx="3581154" cy="703076"/>
            <a:chOff x="5556854" y="4430714"/>
            <a:chExt cx="3581154" cy="703076"/>
          </a:xfrm>
        </p:grpSpPr>
        <p:sp>
          <p:nvSpPr>
            <p:cNvPr id="28" name="Rectangle 27"/>
            <p:cNvSpPr/>
            <p:nvPr/>
          </p:nvSpPr>
          <p:spPr>
            <a:xfrm>
              <a:off x="5556854" y="4430714"/>
              <a:ext cx="2337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E1⊣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C’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E1⊢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+(</a:t>
              </a:r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-E1</a:t>
              </a:r>
              <a:r>
                <a:rPr lang="en-GB" baseline="-25000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⊢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)*1</a:t>
              </a:r>
              <a:endParaRPr lang="en-GB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16428" y="4764458"/>
              <a:ext cx="13215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C’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</a:t>
              </a:r>
              <a:r>
                <a:rPr lang="en-GB" baseline="-25000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⊣</a:t>
              </a:r>
              <a:r>
                <a:rPr lang="en-GB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 </a:t>
              </a:r>
              <a:r>
                <a:rPr lang="en-GB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 </a:t>
              </a:r>
              <a:r>
                <a:rPr lang="en-GB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 </a:t>
              </a:r>
              <a:r>
                <a:rPr lang="en-GB" baseline="-25000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⊣</a:t>
              </a:r>
              <a:endPara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0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General form: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Maximise</a:t>
            </a:r>
            <a:r>
              <a:rPr lang="en-GB" dirty="0"/>
              <a:t>: </a:t>
            </a:r>
            <a:r>
              <a:rPr lang="en-GB" dirty="0" smtClean="0"/>
              <a:t>z </a:t>
            </a:r>
            <a:r>
              <a:rPr lang="en-GB" dirty="0"/>
              <a:t>= </a:t>
            </a:r>
            <a:r>
              <a:rPr lang="en-GB" b="1" dirty="0" err="1" smtClean="0"/>
              <a:t>w</a:t>
            </a:r>
            <a:r>
              <a:rPr lang="en-GB" b="1" baseline="-25000" dirty="0" err="1" smtClean="0"/>
              <a:t>z</a:t>
            </a:r>
            <a:r>
              <a:rPr lang="en-GB" b="1" dirty="0" smtClean="0"/>
              <a:t> </a:t>
            </a:r>
            <a:r>
              <a:rPr lang="en-GB" b="1" dirty="0"/>
              <a:t>.v</a:t>
            </a:r>
            <a:r>
              <a:rPr lang="en-GB" dirty="0"/>
              <a:t> </a:t>
            </a:r>
          </a:p>
          <a:p>
            <a:r>
              <a:rPr lang="en-GB" dirty="0" smtClean="0"/>
              <a:t>Subject </a:t>
            </a:r>
            <a:r>
              <a:rPr lang="en-GB" dirty="0"/>
              <a:t>to: </a:t>
            </a:r>
            <a:endParaRPr lang="en-GB" dirty="0" smtClean="0"/>
          </a:p>
          <a:p>
            <a:pPr lvl="1"/>
            <a:r>
              <a:rPr lang="en-GB" b="1" dirty="0" smtClean="0"/>
              <a:t>w</a:t>
            </a:r>
            <a:r>
              <a:rPr lang="en-GB" b="1" baseline="-25000" dirty="0" smtClean="0"/>
              <a:t>1</a:t>
            </a:r>
            <a:r>
              <a:rPr lang="en-GB" b="1" dirty="0" smtClean="0"/>
              <a:t> </a:t>
            </a:r>
            <a:r>
              <a:rPr lang="en-GB" b="1" dirty="0"/>
              <a:t>.v</a:t>
            </a:r>
            <a:r>
              <a:rPr lang="en-GB" dirty="0"/>
              <a:t> {≤, ≥, =} </a:t>
            </a:r>
            <a:r>
              <a:rPr lang="en-GB" dirty="0" smtClean="0"/>
              <a:t>c</a:t>
            </a:r>
            <a:r>
              <a:rPr lang="en-GB" baseline="-25000" dirty="0" smtClean="0"/>
              <a:t>1</a:t>
            </a:r>
            <a:r>
              <a:rPr lang="en-GB" dirty="0" smtClean="0"/>
              <a:t> </a:t>
            </a:r>
          </a:p>
          <a:p>
            <a:pPr lvl="1"/>
            <a:r>
              <a:rPr lang="en-GB" b="1" dirty="0" smtClean="0"/>
              <a:t>w</a:t>
            </a:r>
            <a:r>
              <a:rPr lang="en-GB" b="1" baseline="-25000" dirty="0" smtClean="0"/>
              <a:t>2</a:t>
            </a:r>
            <a:r>
              <a:rPr lang="en-GB" b="1" dirty="0" smtClean="0"/>
              <a:t> </a:t>
            </a:r>
            <a:r>
              <a:rPr lang="en-GB" b="1" dirty="0"/>
              <a:t>.v</a:t>
            </a:r>
            <a:r>
              <a:rPr lang="en-GB" dirty="0"/>
              <a:t> {≤, ≥, =} </a:t>
            </a:r>
            <a:r>
              <a:rPr lang="en-GB" dirty="0" smtClean="0"/>
              <a:t>c</a:t>
            </a:r>
            <a:r>
              <a:rPr lang="en-GB" baseline="-25000" dirty="0" smtClean="0"/>
              <a:t>2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... </a:t>
            </a:r>
          </a:p>
          <a:p>
            <a:pPr lvl="1"/>
            <a:r>
              <a:rPr lang="en-GB" b="1" dirty="0" err="1" smtClean="0"/>
              <a:t>w</a:t>
            </a:r>
            <a:r>
              <a:rPr lang="en-GB" b="1" baseline="-25000" dirty="0" err="1" smtClean="0"/>
              <a:t>n</a:t>
            </a:r>
            <a:r>
              <a:rPr lang="en-GB" dirty="0" smtClean="0"/>
              <a:t> </a:t>
            </a:r>
            <a:r>
              <a:rPr lang="en-GB" b="1" dirty="0"/>
              <a:t>.v</a:t>
            </a:r>
            <a:r>
              <a:rPr lang="en-GB" dirty="0"/>
              <a:t> {≤, ≥, =} </a:t>
            </a:r>
            <a:r>
              <a:rPr lang="en-GB" dirty="0" err="1" smtClean="0"/>
              <a:t>c</a:t>
            </a:r>
            <a:r>
              <a:rPr lang="en-GB" baseline="-25000" dirty="0" err="1" smtClean="0"/>
              <a:t>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32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 smtClean="0"/>
              <a:t>Planning: How it all Started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265" y="4053330"/>
            <a:ext cx="4972665" cy="25416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/>
              <a:t>(: action </a:t>
            </a:r>
            <a:r>
              <a:rPr lang="en-GB" sz="1800" dirty="0" err="1" smtClean="0"/>
              <a:t>pickup_from_block</a:t>
            </a:r>
            <a:r>
              <a:rPr lang="en-GB" sz="1800" dirty="0" smtClean="0"/>
              <a:t> (?b1 ?b2 - block)</a:t>
            </a:r>
          </a:p>
          <a:p>
            <a:pPr marL="0" indent="0">
              <a:buNone/>
            </a:pPr>
            <a:r>
              <a:rPr lang="en-GB" sz="1800" dirty="0" smtClean="0"/>
              <a:t>  :precondition (and (on ?b1 ?b2)</a:t>
            </a:r>
          </a:p>
          <a:p>
            <a:pPr marL="0" indent="0">
              <a:buNone/>
            </a:pPr>
            <a:r>
              <a:rPr lang="en-GB" sz="1800" dirty="0" smtClean="0"/>
              <a:t>                                (</a:t>
            </a:r>
            <a:r>
              <a:rPr lang="en-GB" sz="1800" dirty="0" err="1" smtClean="0"/>
              <a:t>arm_free</a:t>
            </a:r>
            <a:r>
              <a:rPr lang="en-GB" sz="1800" dirty="0" smtClean="0"/>
              <a:t>))</a:t>
            </a:r>
          </a:p>
          <a:p>
            <a:pPr marL="0" indent="0">
              <a:buNone/>
            </a:pPr>
            <a:r>
              <a:rPr lang="en-GB" sz="1800" dirty="0" smtClean="0"/>
              <a:t>:effect (and (holding ?b1)</a:t>
            </a:r>
          </a:p>
          <a:p>
            <a:pPr marL="0" indent="0">
              <a:buNone/>
            </a:pPr>
            <a:r>
              <a:rPr lang="en-GB" sz="1800" dirty="0" smtClean="0"/>
              <a:t>                   (clear ?b2))</a:t>
            </a:r>
          </a:p>
          <a:p>
            <a:pPr marL="0" indent="0">
              <a:buNone/>
            </a:pPr>
            <a:r>
              <a:rPr lang="en-GB" sz="1800" dirty="0" smtClean="0"/>
              <a:t>                   (not (</a:t>
            </a:r>
            <a:r>
              <a:rPr lang="en-GB" sz="1800" dirty="0" err="1" smtClean="0"/>
              <a:t>arm_free</a:t>
            </a:r>
            <a:r>
              <a:rPr lang="en-GB" sz="1800" dirty="0" smtClean="0"/>
              <a:t>))</a:t>
            </a:r>
          </a:p>
          <a:p>
            <a:pPr marL="0" indent="0">
              <a:buNone/>
            </a:pPr>
            <a:r>
              <a:rPr lang="en-GB" sz="1800" dirty="0" smtClean="0"/>
              <a:t>                   (not (on ?b1 ?b2)))</a:t>
            </a: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85" y="951582"/>
            <a:ext cx="5491897" cy="216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07227" y="31068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Initial State: (on C A) (</a:t>
            </a:r>
            <a:r>
              <a:rPr lang="en-GB" dirty="0" err="1" smtClean="0"/>
              <a:t>ontable</a:t>
            </a:r>
            <a:r>
              <a:rPr lang="en-GB" dirty="0" smtClean="0"/>
              <a:t> B) (</a:t>
            </a:r>
            <a:r>
              <a:rPr lang="en-GB" dirty="0" err="1" smtClean="0"/>
              <a:t>ontable</a:t>
            </a:r>
            <a:r>
              <a:rPr lang="en-GB" dirty="0" smtClean="0"/>
              <a:t> A) </a:t>
            </a:r>
          </a:p>
          <a:p>
            <a:r>
              <a:rPr lang="en-GB" dirty="0" smtClean="0"/>
              <a:t>                    (</a:t>
            </a:r>
            <a:r>
              <a:rPr lang="en-GB" dirty="0" err="1" smtClean="0"/>
              <a:t>arm_free</a:t>
            </a:r>
            <a:r>
              <a:rPr lang="en-GB" dirty="0" smtClean="0"/>
              <a:t>) (clear B) (clear C)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877402" y="3106823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Goal: (on B C) (on A B)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662845" y="4063164"/>
            <a:ext cx="4972665" cy="2541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/>
              <a:t>(: action </a:t>
            </a:r>
            <a:r>
              <a:rPr lang="en-GB" sz="1800" dirty="0" err="1" smtClean="0"/>
              <a:t>put_down_on_block</a:t>
            </a:r>
            <a:r>
              <a:rPr lang="en-GB" sz="1800" dirty="0" smtClean="0"/>
              <a:t> (?b1 ?b2 - block)</a:t>
            </a:r>
          </a:p>
          <a:p>
            <a:pPr marL="0" indent="0">
              <a:buNone/>
            </a:pPr>
            <a:r>
              <a:rPr lang="en-GB" sz="1800" dirty="0" smtClean="0"/>
              <a:t>  :precondition (and (holding ?b1)</a:t>
            </a:r>
          </a:p>
          <a:p>
            <a:pPr marL="0" indent="0">
              <a:buNone/>
            </a:pPr>
            <a:r>
              <a:rPr lang="en-GB" sz="1800" dirty="0" smtClean="0"/>
              <a:t>                                (clear ?b2))</a:t>
            </a:r>
          </a:p>
          <a:p>
            <a:pPr marL="0" indent="0">
              <a:buNone/>
            </a:pPr>
            <a:r>
              <a:rPr lang="en-GB" sz="1800" dirty="0" smtClean="0"/>
              <a:t>:effect (and (holding ?b1)</a:t>
            </a:r>
          </a:p>
          <a:p>
            <a:pPr marL="0" indent="0">
              <a:buNone/>
            </a:pPr>
            <a:r>
              <a:rPr lang="en-GB" sz="1800" dirty="0" smtClean="0"/>
              <a:t>                   (clear ?b2))</a:t>
            </a:r>
          </a:p>
          <a:p>
            <a:pPr marL="0" indent="0">
              <a:buNone/>
            </a:pPr>
            <a:r>
              <a:rPr lang="en-GB" sz="1800" dirty="0" smtClean="0"/>
              <a:t>                   (not (</a:t>
            </a:r>
            <a:r>
              <a:rPr lang="en-GB" sz="1800" dirty="0" err="1" smtClean="0"/>
              <a:t>arm_free</a:t>
            </a:r>
            <a:r>
              <a:rPr lang="en-GB" sz="1800" dirty="0" smtClean="0"/>
              <a:t>))</a:t>
            </a:r>
          </a:p>
          <a:p>
            <a:pPr marL="0" indent="0">
              <a:buNone/>
            </a:pPr>
            <a:r>
              <a:rPr lang="en-GB" sz="1800" dirty="0" smtClean="0"/>
              <a:t>                   (not (on ?b1 ?b2)))</a:t>
            </a:r>
          </a:p>
        </p:txBody>
      </p:sp>
    </p:spTree>
    <p:extLst>
      <p:ext uri="{BB962C8B-B14F-4D97-AF65-F5344CB8AC3E}">
        <p14:creationId xmlns:p14="http://schemas.microsoft.com/office/powerpoint/2010/main" val="294368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94" y="-49571"/>
            <a:ext cx="10515600" cy="1325563"/>
          </a:xfrm>
        </p:spPr>
        <p:txBody>
          <a:bodyPr/>
          <a:lstStyle/>
          <a:p>
            <a:r>
              <a:rPr lang="en-GB" dirty="0" smtClean="0"/>
              <a:t>…And where it is Going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522" y="5287131"/>
            <a:ext cx="10515600" cy="15459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What Matters?</a:t>
            </a:r>
          </a:p>
          <a:p>
            <a:r>
              <a:rPr lang="en-GB" dirty="0" smtClean="0"/>
              <a:t>Time: Deadlines, Windows of Opportunity;</a:t>
            </a:r>
          </a:p>
          <a:p>
            <a:r>
              <a:rPr lang="en-GB" dirty="0" smtClean="0"/>
              <a:t>Numeric Quantities: Discrete and Continuous, Optimisation;</a:t>
            </a:r>
          </a:p>
          <a:p>
            <a:r>
              <a:rPr lang="en-GB" dirty="0" smtClean="0"/>
              <a:t>The environment: Uncertainty, Predictable Exogenous Change.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33" y="1242145"/>
            <a:ext cx="1872115" cy="118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986" y="1170954"/>
            <a:ext cx="1119630" cy="1259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254" y="1170954"/>
            <a:ext cx="1292868" cy="1927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291" y="1170954"/>
            <a:ext cx="144036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7938" y="1162724"/>
            <a:ext cx="1630804" cy="1224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477" y="2567708"/>
            <a:ext cx="1360801" cy="1225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793" y="2700903"/>
            <a:ext cx="1511642" cy="10796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8105" y="3364872"/>
            <a:ext cx="1145165" cy="1526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8084" y="2443135"/>
            <a:ext cx="1080356" cy="13503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0962" y="2582846"/>
            <a:ext cx="1544756" cy="10814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2372" y="3945695"/>
            <a:ext cx="1440000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7558" y="3990573"/>
            <a:ext cx="1105172" cy="10800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3108" y="3924307"/>
            <a:ext cx="1411543" cy="10799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3475" y="3893667"/>
            <a:ext cx="1457673" cy="10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5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045" y="88567"/>
            <a:ext cx="10515600" cy="1325563"/>
          </a:xfrm>
        </p:spPr>
        <p:txBody>
          <a:bodyPr/>
          <a:lstStyle/>
          <a:p>
            <a:r>
              <a:rPr lang="en-GB" dirty="0" smtClean="0"/>
              <a:t>The Reality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1896786" y="1347171"/>
            <a:ext cx="8856720" cy="5343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08080">
              <a:alpha val="49000"/>
            </a:srgbClr>
          </a:solidFill>
          <a:ln w="9360" cap="sq">
            <a:solidFill>
              <a:srgbClr val="FFFFFF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traight Connector 4"/>
          <p:cNvSpPr/>
          <p:nvPr/>
        </p:nvSpPr>
        <p:spPr>
          <a:xfrm>
            <a:off x="2473146" y="2299371"/>
            <a:ext cx="0" cy="3887640"/>
          </a:xfrm>
          <a:prstGeom prst="line">
            <a:avLst/>
          </a:prstGeom>
          <a:noFill/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57145" y="2083371"/>
            <a:ext cx="432000" cy="433440"/>
          </a:xfrm>
          <a:custGeom>
            <a:avLst>
              <a:gd name="f0" fmla="val 2500"/>
            </a:avLst>
            <a:gdLst>
              <a:gd name="f1" fmla="val 10800000"/>
              <a:gd name="f2" fmla="val 5400000"/>
              <a:gd name="f3" fmla="val w"/>
              <a:gd name="f4" fmla="val h"/>
              <a:gd name="f5" fmla="val 0"/>
              <a:gd name="f6" fmla="*/ 5419351 1 1725033"/>
              <a:gd name="f7" fmla="+- 10800 0 10800"/>
              <a:gd name="f8" fmla="+- 0 0 10800"/>
              <a:gd name="f9" fmla="val 10800"/>
              <a:gd name="f10" fmla="val -2147483647"/>
              <a:gd name="f11" fmla="val 2147483647"/>
              <a:gd name="f12" fmla="*/ f3 1 21600"/>
              <a:gd name="f13" fmla="*/ f4 1 21600"/>
              <a:gd name="f14" fmla="*/ f6 1 180"/>
              <a:gd name="f15" fmla="pin 0 f0 10800"/>
              <a:gd name="f16" fmla="val f15"/>
              <a:gd name="f17" fmla="*/ 315 f14 1"/>
              <a:gd name="f18" fmla="*/ 135 f14 1"/>
              <a:gd name="f19" fmla="*/ 0 f14 1"/>
              <a:gd name="f20" fmla="*/ 5 f14 1"/>
              <a:gd name="f21" fmla="*/ 11 f14 1"/>
              <a:gd name="f22" fmla="*/ 16 f14 1"/>
              <a:gd name="f23" fmla="*/ 22 f14 1"/>
              <a:gd name="f24" fmla="*/ 28 f14 1"/>
              <a:gd name="f25" fmla="*/ 33 f14 1"/>
              <a:gd name="f26" fmla="*/ 39 f14 1"/>
              <a:gd name="f27" fmla="*/ 45 f14 1"/>
              <a:gd name="f28" fmla="*/ 50 f14 1"/>
              <a:gd name="f29" fmla="*/ 56 f14 1"/>
              <a:gd name="f30" fmla="*/ 61 f14 1"/>
              <a:gd name="f31" fmla="*/ 67 f14 1"/>
              <a:gd name="f32" fmla="*/ 73 f14 1"/>
              <a:gd name="f33" fmla="*/ 78 f14 1"/>
              <a:gd name="f34" fmla="*/ 84 f14 1"/>
              <a:gd name="f35" fmla="*/ 90 f14 1"/>
              <a:gd name="f36" fmla="*/ 95 f14 1"/>
              <a:gd name="f37" fmla="*/ 101 f14 1"/>
              <a:gd name="f38" fmla="*/ 106 f14 1"/>
              <a:gd name="f39" fmla="*/ 112 f14 1"/>
              <a:gd name="f40" fmla="*/ 118 f14 1"/>
              <a:gd name="f41" fmla="*/ 123 f14 1"/>
              <a:gd name="f42" fmla="*/ 129 f14 1"/>
              <a:gd name="f43" fmla="*/ 140 f14 1"/>
              <a:gd name="f44" fmla="*/ 146 f14 1"/>
              <a:gd name="f45" fmla="*/ 151 f14 1"/>
              <a:gd name="f46" fmla="*/ 157 f14 1"/>
              <a:gd name="f47" fmla="*/ 163 f14 1"/>
              <a:gd name="f48" fmla="*/ 168 f14 1"/>
              <a:gd name="f49" fmla="*/ 174 f14 1"/>
              <a:gd name="f50" fmla="*/ 180 f14 1"/>
              <a:gd name="f51" fmla="*/ 185 f14 1"/>
              <a:gd name="f52" fmla="*/ 191 f14 1"/>
              <a:gd name="f53" fmla="*/ 196 f14 1"/>
              <a:gd name="f54" fmla="*/ 202 f14 1"/>
              <a:gd name="f55" fmla="*/ 208 f14 1"/>
              <a:gd name="f56" fmla="*/ 213 f14 1"/>
              <a:gd name="f57" fmla="*/ 219 f14 1"/>
              <a:gd name="f58" fmla="*/ 225 f14 1"/>
              <a:gd name="f59" fmla="*/ 230 f14 1"/>
              <a:gd name="f60" fmla="*/ 236 f14 1"/>
              <a:gd name="f61" fmla="*/ 241 f14 1"/>
              <a:gd name="f62" fmla="*/ 247 f14 1"/>
              <a:gd name="f63" fmla="*/ 253 f14 1"/>
              <a:gd name="f64" fmla="*/ 258 f14 1"/>
              <a:gd name="f65" fmla="*/ 264 f14 1"/>
              <a:gd name="f66" fmla="*/ 270 f14 1"/>
              <a:gd name="f67" fmla="*/ 275 f14 1"/>
              <a:gd name="f68" fmla="*/ 281 f14 1"/>
              <a:gd name="f69" fmla="*/ 286 f14 1"/>
              <a:gd name="f70" fmla="*/ 292 f14 1"/>
              <a:gd name="f71" fmla="*/ 298 f14 1"/>
              <a:gd name="f72" fmla="*/ 303 f14 1"/>
              <a:gd name="f73" fmla="*/ 309 f14 1"/>
              <a:gd name="f74" fmla="*/ 320 f14 1"/>
              <a:gd name="f75" fmla="*/ 326 f14 1"/>
              <a:gd name="f76" fmla="*/ 331 f14 1"/>
              <a:gd name="f77" fmla="*/ 337 f14 1"/>
              <a:gd name="f78" fmla="*/ 343 f14 1"/>
              <a:gd name="f79" fmla="*/ 348 f14 1"/>
              <a:gd name="f80" fmla="*/ 354 f14 1"/>
              <a:gd name="f81" fmla="*/ f15 f12 1"/>
              <a:gd name="f82" fmla="*/ 10800 f13 1"/>
              <a:gd name="f83" fmla="+- f16 0 10800"/>
              <a:gd name="f84" fmla="+- 0 0 f17"/>
              <a:gd name="f85" fmla="+- 0 0 f18"/>
              <a:gd name="f86" fmla="+- 0 0 f19"/>
              <a:gd name="f87" fmla="+- 0 0 f20"/>
              <a:gd name="f88" fmla="+- 0 0 f21"/>
              <a:gd name="f89" fmla="+- 0 0 f22"/>
              <a:gd name="f90" fmla="+- 0 0 f23"/>
              <a:gd name="f91" fmla="+- 0 0 f24"/>
              <a:gd name="f92" fmla="+- 0 0 f25"/>
              <a:gd name="f93" fmla="+- 0 0 f26"/>
              <a:gd name="f94" fmla="+- 0 0 f27"/>
              <a:gd name="f95" fmla="+- 0 0 f28"/>
              <a:gd name="f96" fmla="+- 0 0 f29"/>
              <a:gd name="f97" fmla="+- 0 0 f30"/>
              <a:gd name="f98" fmla="+- 0 0 f31"/>
              <a:gd name="f99" fmla="+- 0 0 f32"/>
              <a:gd name="f100" fmla="+- 0 0 f33"/>
              <a:gd name="f101" fmla="+- 0 0 f34"/>
              <a:gd name="f102" fmla="+- 0 0 f35"/>
              <a:gd name="f103" fmla="+- 0 0 f36"/>
              <a:gd name="f104" fmla="+- 0 0 f37"/>
              <a:gd name="f105" fmla="+- 0 0 f38"/>
              <a:gd name="f106" fmla="+- 0 0 f39"/>
              <a:gd name="f107" fmla="+- 0 0 f40"/>
              <a:gd name="f108" fmla="+- 0 0 f41"/>
              <a:gd name="f109" fmla="+- 0 0 f42"/>
              <a:gd name="f110" fmla="+- 0 0 f43"/>
              <a:gd name="f111" fmla="+- 0 0 f44"/>
              <a:gd name="f112" fmla="+- 0 0 f45"/>
              <a:gd name="f113" fmla="+- 0 0 f46"/>
              <a:gd name="f114" fmla="+- 0 0 f47"/>
              <a:gd name="f115" fmla="+- 0 0 f48"/>
              <a:gd name="f116" fmla="+- 0 0 f49"/>
              <a:gd name="f117" fmla="+- 0 0 f50"/>
              <a:gd name="f118" fmla="+- 0 0 f51"/>
              <a:gd name="f119" fmla="+- 0 0 f52"/>
              <a:gd name="f120" fmla="+- 0 0 f53"/>
              <a:gd name="f121" fmla="+- 0 0 f54"/>
              <a:gd name="f122" fmla="+- 0 0 f55"/>
              <a:gd name="f123" fmla="+- 0 0 f56"/>
              <a:gd name="f124" fmla="+- 0 0 f57"/>
              <a:gd name="f125" fmla="+- 0 0 f58"/>
              <a:gd name="f126" fmla="+- 0 0 f59"/>
              <a:gd name="f127" fmla="+- 0 0 f60"/>
              <a:gd name="f128" fmla="+- 0 0 f61"/>
              <a:gd name="f129" fmla="+- 0 0 f62"/>
              <a:gd name="f130" fmla="+- 0 0 f63"/>
              <a:gd name="f131" fmla="+- 0 0 f64"/>
              <a:gd name="f132" fmla="+- 0 0 f65"/>
              <a:gd name="f133" fmla="+- 0 0 f66"/>
              <a:gd name="f134" fmla="+- 0 0 f67"/>
              <a:gd name="f135" fmla="+- 0 0 f68"/>
              <a:gd name="f136" fmla="+- 0 0 f69"/>
              <a:gd name="f137" fmla="+- 0 0 f70"/>
              <a:gd name="f138" fmla="+- 0 0 f71"/>
              <a:gd name="f139" fmla="+- 0 0 f72"/>
              <a:gd name="f140" fmla="+- 0 0 f73"/>
              <a:gd name="f141" fmla="+- 0 0 f74"/>
              <a:gd name="f142" fmla="+- 0 0 f75"/>
              <a:gd name="f143" fmla="+- 0 0 f76"/>
              <a:gd name="f144" fmla="+- 0 0 f77"/>
              <a:gd name="f145" fmla="+- 0 0 f78"/>
              <a:gd name="f146" fmla="+- 0 0 f79"/>
              <a:gd name="f147" fmla="+- 0 0 f80"/>
              <a:gd name="f148" fmla="*/ f84 f1 1"/>
              <a:gd name="f149" fmla="*/ f85 f1 1"/>
              <a:gd name="f150" fmla="*/ f86 f1 1"/>
              <a:gd name="f151" fmla="*/ f87 f1 1"/>
              <a:gd name="f152" fmla="*/ f88 f1 1"/>
              <a:gd name="f153" fmla="*/ f89 f1 1"/>
              <a:gd name="f154" fmla="*/ f90 f1 1"/>
              <a:gd name="f155" fmla="*/ f91 f1 1"/>
              <a:gd name="f156" fmla="*/ f92 f1 1"/>
              <a:gd name="f157" fmla="*/ f93 f1 1"/>
              <a:gd name="f158" fmla="*/ f94 f1 1"/>
              <a:gd name="f159" fmla="*/ f95 f1 1"/>
              <a:gd name="f160" fmla="*/ f96 f1 1"/>
              <a:gd name="f161" fmla="*/ f97 f1 1"/>
              <a:gd name="f162" fmla="*/ f98 f1 1"/>
              <a:gd name="f163" fmla="*/ f99 f1 1"/>
              <a:gd name="f164" fmla="*/ f100 f1 1"/>
              <a:gd name="f165" fmla="*/ f101 f1 1"/>
              <a:gd name="f166" fmla="*/ f102 f1 1"/>
              <a:gd name="f167" fmla="*/ f103 f1 1"/>
              <a:gd name="f168" fmla="*/ f104 f1 1"/>
              <a:gd name="f169" fmla="*/ f105 f1 1"/>
              <a:gd name="f170" fmla="*/ f106 f1 1"/>
              <a:gd name="f171" fmla="*/ f107 f1 1"/>
              <a:gd name="f172" fmla="*/ f108 f1 1"/>
              <a:gd name="f173" fmla="*/ f109 f1 1"/>
              <a:gd name="f174" fmla="*/ f110 f1 1"/>
              <a:gd name="f175" fmla="*/ f111 f1 1"/>
              <a:gd name="f176" fmla="*/ f112 f1 1"/>
              <a:gd name="f177" fmla="*/ f113 f1 1"/>
              <a:gd name="f178" fmla="*/ f114 f1 1"/>
              <a:gd name="f179" fmla="*/ f115 f1 1"/>
              <a:gd name="f180" fmla="*/ f116 f1 1"/>
              <a:gd name="f181" fmla="*/ f117 f1 1"/>
              <a:gd name="f182" fmla="*/ f118 f1 1"/>
              <a:gd name="f183" fmla="*/ f119 f1 1"/>
              <a:gd name="f184" fmla="*/ f120 f1 1"/>
              <a:gd name="f185" fmla="*/ f121 f1 1"/>
              <a:gd name="f186" fmla="*/ f122 f1 1"/>
              <a:gd name="f187" fmla="*/ f123 f1 1"/>
              <a:gd name="f188" fmla="*/ f124 f1 1"/>
              <a:gd name="f189" fmla="*/ f125 f1 1"/>
              <a:gd name="f190" fmla="*/ f126 f1 1"/>
              <a:gd name="f191" fmla="*/ f127 f1 1"/>
              <a:gd name="f192" fmla="*/ f128 f1 1"/>
              <a:gd name="f193" fmla="*/ f129 f1 1"/>
              <a:gd name="f194" fmla="*/ f130 f1 1"/>
              <a:gd name="f195" fmla="*/ f131 f1 1"/>
              <a:gd name="f196" fmla="*/ f132 f1 1"/>
              <a:gd name="f197" fmla="*/ f133 f1 1"/>
              <a:gd name="f198" fmla="*/ f134 f1 1"/>
              <a:gd name="f199" fmla="*/ f135 f1 1"/>
              <a:gd name="f200" fmla="*/ f136 f1 1"/>
              <a:gd name="f201" fmla="*/ f137 f1 1"/>
              <a:gd name="f202" fmla="*/ f138 f1 1"/>
              <a:gd name="f203" fmla="*/ f139 f1 1"/>
              <a:gd name="f204" fmla="*/ f140 f1 1"/>
              <a:gd name="f205" fmla="*/ f141 f1 1"/>
              <a:gd name="f206" fmla="*/ f142 f1 1"/>
              <a:gd name="f207" fmla="*/ f143 f1 1"/>
              <a:gd name="f208" fmla="*/ f144 f1 1"/>
              <a:gd name="f209" fmla="*/ f145 f1 1"/>
              <a:gd name="f210" fmla="*/ f146 f1 1"/>
              <a:gd name="f211" fmla="*/ f147 f1 1"/>
              <a:gd name="f212" fmla="*/ f148 1 f6"/>
              <a:gd name="f213" fmla="*/ f149 1 f6"/>
              <a:gd name="f214" fmla="*/ f150 1 f6"/>
              <a:gd name="f215" fmla="*/ f151 1 f6"/>
              <a:gd name="f216" fmla="*/ f152 1 f6"/>
              <a:gd name="f217" fmla="*/ f153 1 f6"/>
              <a:gd name="f218" fmla="*/ f154 1 f6"/>
              <a:gd name="f219" fmla="*/ f155 1 f6"/>
              <a:gd name="f220" fmla="*/ f156 1 f6"/>
              <a:gd name="f221" fmla="*/ f157 1 f6"/>
              <a:gd name="f222" fmla="*/ f158 1 f6"/>
              <a:gd name="f223" fmla="*/ f159 1 f6"/>
              <a:gd name="f224" fmla="*/ f160 1 f6"/>
              <a:gd name="f225" fmla="*/ f161 1 f6"/>
              <a:gd name="f226" fmla="*/ f162 1 f6"/>
              <a:gd name="f227" fmla="*/ f163 1 f6"/>
              <a:gd name="f228" fmla="*/ f164 1 f6"/>
              <a:gd name="f229" fmla="*/ f165 1 f6"/>
              <a:gd name="f230" fmla="*/ f166 1 f6"/>
              <a:gd name="f231" fmla="*/ f167 1 f6"/>
              <a:gd name="f232" fmla="*/ f168 1 f6"/>
              <a:gd name="f233" fmla="*/ f169 1 f6"/>
              <a:gd name="f234" fmla="*/ f170 1 f6"/>
              <a:gd name="f235" fmla="*/ f171 1 f6"/>
              <a:gd name="f236" fmla="*/ f172 1 f6"/>
              <a:gd name="f237" fmla="*/ f173 1 f6"/>
              <a:gd name="f238" fmla="*/ f174 1 f6"/>
              <a:gd name="f239" fmla="*/ f175 1 f6"/>
              <a:gd name="f240" fmla="*/ f176 1 f6"/>
              <a:gd name="f241" fmla="*/ f177 1 f6"/>
              <a:gd name="f242" fmla="*/ f178 1 f6"/>
              <a:gd name="f243" fmla="*/ f179 1 f6"/>
              <a:gd name="f244" fmla="*/ f180 1 f6"/>
              <a:gd name="f245" fmla="*/ f181 1 f6"/>
              <a:gd name="f246" fmla="*/ f182 1 f6"/>
              <a:gd name="f247" fmla="*/ f183 1 f6"/>
              <a:gd name="f248" fmla="*/ f184 1 f6"/>
              <a:gd name="f249" fmla="*/ f185 1 f6"/>
              <a:gd name="f250" fmla="*/ f186 1 f6"/>
              <a:gd name="f251" fmla="*/ f187 1 f6"/>
              <a:gd name="f252" fmla="*/ f188 1 f6"/>
              <a:gd name="f253" fmla="*/ f189 1 f6"/>
              <a:gd name="f254" fmla="*/ f190 1 f6"/>
              <a:gd name="f255" fmla="*/ f191 1 f6"/>
              <a:gd name="f256" fmla="*/ f192 1 f6"/>
              <a:gd name="f257" fmla="*/ f193 1 f6"/>
              <a:gd name="f258" fmla="*/ f194 1 f6"/>
              <a:gd name="f259" fmla="*/ f195 1 f6"/>
              <a:gd name="f260" fmla="*/ f196 1 f6"/>
              <a:gd name="f261" fmla="*/ f197 1 f6"/>
              <a:gd name="f262" fmla="*/ f198 1 f6"/>
              <a:gd name="f263" fmla="*/ f199 1 f6"/>
              <a:gd name="f264" fmla="*/ f200 1 f6"/>
              <a:gd name="f265" fmla="*/ f201 1 f6"/>
              <a:gd name="f266" fmla="*/ f202 1 f6"/>
              <a:gd name="f267" fmla="*/ f203 1 f6"/>
              <a:gd name="f268" fmla="*/ f204 1 f6"/>
              <a:gd name="f269" fmla="*/ f205 1 f6"/>
              <a:gd name="f270" fmla="*/ f206 1 f6"/>
              <a:gd name="f271" fmla="*/ f207 1 f6"/>
              <a:gd name="f272" fmla="*/ f208 1 f6"/>
              <a:gd name="f273" fmla="*/ f209 1 f6"/>
              <a:gd name="f274" fmla="*/ f210 1 f6"/>
              <a:gd name="f275" fmla="*/ f211 1 f6"/>
              <a:gd name="f276" fmla="+- f212 0 f2"/>
              <a:gd name="f277" fmla="+- f213 0 f2"/>
              <a:gd name="f278" fmla="+- f214 0 f2"/>
              <a:gd name="f279" fmla="+- f215 0 f2"/>
              <a:gd name="f280" fmla="+- f216 0 f2"/>
              <a:gd name="f281" fmla="+- f217 0 f2"/>
              <a:gd name="f282" fmla="+- f218 0 f2"/>
              <a:gd name="f283" fmla="+- f219 0 f2"/>
              <a:gd name="f284" fmla="+- f220 0 f2"/>
              <a:gd name="f285" fmla="+- f221 0 f2"/>
              <a:gd name="f286" fmla="+- f222 0 f2"/>
              <a:gd name="f287" fmla="+- f223 0 f2"/>
              <a:gd name="f288" fmla="+- f224 0 f2"/>
              <a:gd name="f289" fmla="+- f225 0 f2"/>
              <a:gd name="f290" fmla="+- f226 0 f2"/>
              <a:gd name="f291" fmla="+- f227 0 f2"/>
              <a:gd name="f292" fmla="+- f228 0 f2"/>
              <a:gd name="f293" fmla="+- f229 0 f2"/>
              <a:gd name="f294" fmla="+- f230 0 f2"/>
              <a:gd name="f295" fmla="+- f231 0 f2"/>
              <a:gd name="f296" fmla="+- f232 0 f2"/>
              <a:gd name="f297" fmla="+- f233 0 f2"/>
              <a:gd name="f298" fmla="+- f234 0 f2"/>
              <a:gd name="f299" fmla="+- f235 0 f2"/>
              <a:gd name="f300" fmla="+- f236 0 f2"/>
              <a:gd name="f301" fmla="+- f237 0 f2"/>
              <a:gd name="f302" fmla="+- f238 0 f2"/>
              <a:gd name="f303" fmla="+- f239 0 f2"/>
              <a:gd name="f304" fmla="+- f240 0 f2"/>
              <a:gd name="f305" fmla="+- f241 0 f2"/>
              <a:gd name="f306" fmla="+- f242 0 f2"/>
              <a:gd name="f307" fmla="+- f243 0 f2"/>
              <a:gd name="f308" fmla="+- f244 0 f2"/>
              <a:gd name="f309" fmla="+- f245 0 f2"/>
              <a:gd name="f310" fmla="+- f246 0 f2"/>
              <a:gd name="f311" fmla="+- f247 0 f2"/>
              <a:gd name="f312" fmla="+- f248 0 f2"/>
              <a:gd name="f313" fmla="+- f249 0 f2"/>
              <a:gd name="f314" fmla="+- f250 0 f2"/>
              <a:gd name="f315" fmla="+- f251 0 f2"/>
              <a:gd name="f316" fmla="+- f252 0 f2"/>
              <a:gd name="f317" fmla="+- f253 0 f2"/>
              <a:gd name="f318" fmla="+- f254 0 f2"/>
              <a:gd name="f319" fmla="+- f255 0 f2"/>
              <a:gd name="f320" fmla="+- f256 0 f2"/>
              <a:gd name="f321" fmla="+- f257 0 f2"/>
              <a:gd name="f322" fmla="+- f258 0 f2"/>
              <a:gd name="f323" fmla="+- f259 0 f2"/>
              <a:gd name="f324" fmla="+- f260 0 f2"/>
              <a:gd name="f325" fmla="+- f261 0 f2"/>
              <a:gd name="f326" fmla="+- f262 0 f2"/>
              <a:gd name="f327" fmla="+- f263 0 f2"/>
              <a:gd name="f328" fmla="+- f264 0 f2"/>
              <a:gd name="f329" fmla="+- f265 0 f2"/>
              <a:gd name="f330" fmla="+- f266 0 f2"/>
              <a:gd name="f331" fmla="+- f267 0 f2"/>
              <a:gd name="f332" fmla="+- f268 0 f2"/>
              <a:gd name="f333" fmla="+- f269 0 f2"/>
              <a:gd name="f334" fmla="+- f270 0 f2"/>
              <a:gd name="f335" fmla="+- f271 0 f2"/>
              <a:gd name="f336" fmla="+- f272 0 f2"/>
              <a:gd name="f337" fmla="+- f273 0 f2"/>
              <a:gd name="f338" fmla="+- f274 0 f2"/>
              <a:gd name="f339" fmla="+- f275 0 f2"/>
              <a:gd name="f340" fmla="sin 1 f276"/>
              <a:gd name="f341" fmla="cos 1 f276"/>
              <a:gd name="f342" fmla="sin 1 f277"/>
              <a:gd name="f343" fmla="cos 1 f277"/>
              <a:gd name="f344" fmla="sin 1 f278"/>
              <a:gd name="f345" fmla="cos 1 f278"/>
              <a:gd name="f346" fmla="sin 1 f279"/>
              <a:gd name="f347" fmla="cos 1 f279"/>
              <a:gd name="f348" fmla="sin 1 f280"/>
              <a:gd name="f349" fmla="cos 1 f280"/>
              <a:gd name="f350" fmla="sin 1 f281"/>
              <a:gd name="f351" fmla="cos 1 f281"/>
              <a:gd name="f352" fmla="sin 1 f282"/>
              <a:gd name="f353" fmla="cos 1 f282"/>
              <a:gd name="f354" fmla="sin 1 f283"/>
              <a:gd name="f355" fmla="cos 1 f283"/>
              <a:gd name="f356" fmla="sin 1 f284"/>
              <a:gd name="f357" fmla="cos 1 f284"/>
              <a:gd name="f358" fmla="sin 1 f285"/>
              <a:gd name="f359" fmla="cos 1 f285"/>
              <a:gd name="f360" fmla="sin 1 f286"/>
              <a:gd name="f361" fmla="cos 1 f286"/>
              <a:gd name="f362" fmla="sin 1 f287"/>
              <a:gd name="f363" fmla="cos 1 f287"/>
              <a:gd name="f364" fmla="sin 1 f288"/>
              <a:gd name="f365" fmla="cos 1 f288"/>
              <a:gd name="f366" fmla="sin 1 f289"/>
              <a:gd name="f367" fmla="cos 1 f289"/>
              <a:gd name="f368" fmla="sin 1 f290"/>
              <a:gd name="f369" fmla="cos 1 f290"/>
              <a:gd name="f370" fmla="sin 1 f291"/>
              <a:gd name="f371" fmla="cos 1 f291"/>
              <a:gd name="f372" fmla="sin 1 f292"/>
              <a:gd name="f373" fmla="cos 1 f292"/>
              <a:gd name="f374" fmla="sin 1 f293"/>
              <a:gd name="f375" fmla="cos 1 f293"/>
              <a:gd name="f376" fmla="sin 1 f294"/>
              <a:gd name="f377" fmla="cos 1 f294"/>
              <a:gd name="f378" fmla="sin 1 f295"/>
              <a:gd name="f379" fmla="cos 1 f295"/>
              <a:gd name="f380" fmla="sin 1 f296"/>
              <a:gd name="f381" fmla="cos 1 f296"/>
              <a:gd name="f382" fmla="sin 1 f297"/>
              <a:gd name="f383" fmla="cos 1 f297"/>
              <a:gd name="f384" fmla="sin 1 f298"/>
              <a:gd name="f385" fmla="cos 1 f298"/>
              <a:gd name="f386" fmla="sin 1 f299"/>
              <a:gd name="f387" fmla="cos 1 f299"/>
              <a:gd name="f388" fmla="sin 1 f300"/>
              <a:gd name="f389" fmla="cos 1 f300"/>
              <a:gd name="f390" fmla="sin 1 f301"/>
              <a:gd name="f391" fmla="cos 1 f301"/>
              <a:gd name="f392" fmla="sin 1 f302"/>
              <a:gd name="f393" fmla="cos 1 f302"/>
              <a:gd name="f394" fmla="sin 1 f303"/>
              <a:gd name="f395" fmla="cos 1 f303"/>
              <a:gd name="f396" fmla="sin 1 f304"/>
              <a:gd name="f397" fmla="cos 1 f304"/>
              <a:gd name="f398" fmla="sin 1 f305"/>
              <a:gd name="f399" fmla="cos 1 f305"/>
              <a:gd name="f400" fmla="sin 1 f306"/>
              <a:gd name="f401" fmla="cos 1 f306"/>
              <a:gd name="f402" fmla="sin 1 f307"/>
              <a:gd name="f403" fmla="cos 1 f307"/>
              <a:gd name="f404" fmla="sin 1 f308"/>
              <a:gd name="f405" fmla="cos 1 f308"/>
              <a:gd name="f406" fmla="sin 1 f309"/>
              <a:gd name="f407" fmla="cos 1 f309"/>
              <a:gd name="f408" fmla="sin 1 f310"/>
              <a:gd name="f409" fmla="cos 1 f310"/>
              <a:gd name="f410" fmla="sin 1 f311"/>
              <a:gd name="f411" fmla="cos 1 f311"/>
              <a:gd name="f412" fmla="sin 1 f312"/>
              <a:gd name="f413" fmla="cos 1 f312"/>
              <a:gd name="f414" fmla="sin 1 f313"/>
              <a:gd name="f415" fmla="cos 1 f313"/>
              <a:gd name="f416" fmla="sin 1 f314"/>
              <a:gd name="f417" fmla="cos 1 f314"/>
              <a:gd name="f418" fmla="sin 1 f315"/>
              <a:gd name="f419" fmla="cos 1 f315"/>
              <a:gd name="f420" fmla="sin 1 f316"/>
              <a:gd name="f421" fmla="cos 1 f316"/>
              <a:gd name="f422" fmla="sin 1 f317"/>
              <a:gd name="f423" fmla="cos 1 f317"/>
              <a:gd name="f424" fmla="sin 1 f318"/>
              <a:gd name="f425" fmla="cos 1 f318"/>
              <a:gd name="f426" fmla="sin 1 f319"/>
              <a:gd name="f427" fmla="cos 1 f319"/>
              <a:gd name="f428" fmla="sin 1 f320"/>
              <a:gd name="f429" fmla="cos 1 f320"/>
              <a:gd name="f430" fmla="sin 1 f321"/>
              <a:gd name="f431" fmla="cos 1 f321"/>
              <a:gd name="f432" fmla="sin 1 f322"/>
              <a:gd name="f433" fmla="cos 1 f322"/>
              <a:gd name="f434" fmla="sin 1 f323"/>
              <a:gd name="f435" fmla="cos 1 f323"/>
              <a:gd name="f436" fmla="sin 1 f324"/>
              <a:gd name="f437" fmla="cos 1 f324"/>
              <a:gd name="f438" fmla="sin 1 f325"/>
              <a:gd name="f439" fmla="cos 1 f325"/>
              <a:gd name="f440" fmla="sin 1 f326"/>
              <a:gd name="f441" fmla="cos 1 f326"/>
              <a:gd name="f442" fmla="sin 1 f327"/>
              <a:gd name="f443" fmla="cos 1 f327"/>
              <a:gd name="f444" fmla="sin 1 f328"/>
              <a:gd name="f445" fmla="cos 1 f328"/>
              <a:gd name="f446" fmla="sin 1 f329"/>
              <a:gd name="f447" fmla="cos 1 f329"/>
              <a:gd name="f448" fmla="sin 1 f330"/>
              <a:gd name="f449" fmla="cos 1 f330"/>
              <a:gd name="f450" fmla="sin 1 f331"/>
              <a:gd name="f451" fmla="cos 1 f331"/>
              <a:gd name="f452" fmla="sin 1 f332"/>
              <a:gd name="f453" fmla="cos 1 f332"/>
              <a:gd name="f454" fmla="sin 1 f333"/>
              <a:gd name="f455" fmla="cos 1 f333"/>
              <a:gd name="f456" fmla="sin 1 f334"/>
              <a:gd name="f457" fmla="cos 1 f334"/>
              <a:gd name="f458" fmla="sin 1 f335"/>
              <a:gd name="f459" fmla="cos 1 f335"/>
              <a:gd name="f460" fmla="sin 1 f336"/>
              <a:gd name="f461" fmla="cos 1 f336"/>
              <a:gd name="f462" fmla="sin 1 f337"/>
              <a:gd name="f463" fmla="cos 1 f337"/>
              <a:gd name="f464" fmla="sin 1 f338"/>
              <a:gd name="f465" fmla="cos 1 f338"/>
              <a:gd name="f466" fmla="sin 1 f339"/>
              <a:gd name="f467" fmla="cos 1 f339"/>
              <a:gd name="f468" fmla="+- 0 0 f340"/>
              <a:gd name="f469" fmla="+- 0 0 f341"/>
              <a:gd name="f470" fmla="+- 0 0 f342"/>
              <a:gd name="f471" fmla="+- 0 0 f343"/>
              <a:gd name="f472" fmla="+- 0 0 f344"/>
              <a:gd name="f473" fmla="+- 0 0 f345"/>
              <a:gd name="f474" fmla="+- 0 0 f346"/>
              <a:gd name="f475" fmla="+- 0 0 f347"/>
              <a:gd name="f476" fmla="+- 0 0 f348"/>
              <a:gd name="f477" fmla="+- 0 0 f349"/>
              <a:gd name="f478" fmla="+- 0 0 f350"/>
              <a:gd name="f479" fmla="+- 0 0 f351"/>
              <a:gd name="f480" fmla="+- 0 0 f352"/>
              <a:gd name="f481" fmla="+- 0 0 f353"/>
              <a:gd name="f482" fmla="+- 0 0 f354"/>
              <a:gd name="f483" fmla="+- 0 0 f355"/>
              <a:gd name="f484" fmla="+- 0 0 f356"/>
              <a:gd name="f485" fmla="+- 0 0 f357"/>
              <a:gd name="f486" fmla="+- 0 0 f358"/>
              <a:gd name="f487" fmla="+- 0 0 f359"/>
              <a:gd name="f488" fmla="+- 0 0 f360"/>
              <a:gd name="f489" fmla="+- 0 0 f361"/>
              <a:gd name="f490" fmla="+- 0 0 f362"/>
              <a:gd name="f491" fmla="+- 0 0 f363"/>
              <a:gd name="f492" fmla="+- 0 0 f364"/>
              <a:gd name="f493" fmla="+- 0 0 f365"/>
              <a:gd name="f494" fmla="+- 0 0 f366"/>
              <a:gd name="f495" fmla="+- 0 0 f367"/>
              <a:gd name="f496" fmla="+- 0 0 f368"/>
              <a:gd name="f497" fmla="+- 0 0 f369"/>
              <a:gd name="f498" fmla="+- 0 0 f370"/>
              <a:gd name="f499" fmla="+- 0 0 f371"/>
              <a:gd name="f500" fmla="+- 0 0 f372"/>
              <a:gd name="f501" fmla="+- 0 0 f373"/>
              <a:gd name="f502" fmla="+- 0 0 f374"/>
              <a:gd name="f503" fmla="+- 0 0 f375"/>
              <a:gd name="f504" fmla="+- 0 0 f376"/>
              <a:gd name="f505" fmla="+- 0 0 f377"/>
              <a:gd name="f506" fmla="+- 0 0 f378"/>
              <a:gd name="f507" fmla="+- 0 0 f379"/>
              <a:gd name="f508" fmla="+- 0 0 f380"/>
              <a:gd name="f509" fmla="+- 0 0 f381"/>
              <a:gd name="f510" fmla="+- 0 0 f382"/>
              <a:gd name="f511" fmla="+- 0 0 f383"/>
              <a:gd name="f512" fmla="+- 0 0 f384"/>
              <a:gd name="f513" fmla="+- 0 0 f385"/>
              <a:gd name="f514" fmla="+- 0 0 f386"/>
              <a:gd name="f515" fmla="+- 0 0 f387"/>
              <a:gd name="f516" fmla="+- 0 0 f388"/>
              <a:gd name="f517" fmla="+- 0 0 f389"/>
              <a:gd name="f518" fmla="+- 0 0 f390"/>
              <a:gd name="f519" fmla="+- 0 0 f391"/>
              <a:gd name="f520" fmla="+- 0 0 f392"/>
              <a:gd name="f521" fmla="+- 0 0 f393"/>
              <a:gd name="f522" fmla="+- 0 0 f394"/>
              <a:gd name="f523" fmla="+- 0 0 f395"/>
              <a:gd name="f524" fmla="+- 0 0 f396"/>
              <a:gd name="f525" fmla="+- 0 0 f397"/>
              <a:gd name="f526" fmla="+- 0 0 f398"/>
              <a:gd name="f527" fmla="+- 0 0 f399"/>
              <a:gd name="f528" fmla="+- 0 0 f400"/>
              <a:gd name="f529" fmla="+- 0 0 f401"/>
              <a:gd name="f530" fmla="+- 0 0 f402"/>
              <a:gd name="f531" fmla="+- 0 0 f403"/>
              <a:gd name="f532" fmla="+- 0 0 f404"/>
              <a:gd name="f533" fmla="+- 0 0 f405"/>
              <a:gd name="f534" fmla="+- 0 0 f406"/>
              <a:gd name="f535" fmla="+- 0 0 f407"/>
              <a:gd name="f536" fmla="+- 0 0 f408"/>
              <a:gd name="f537" fmla="+- 0 0 f409"/>
              <a:gd name="f538" fmla="+- 0 0 f410"/>
              <a:gd name="f539" fmla="+- 0 0 f411"/>
              <a:gd name="f540" fmla="+- 0 0 f412"/>
              <a:gd name="f541" fmla="+- 0 0 f413"/>
              <a:gd name="f542" fmla="+- 0 0 f414"/>
              <a:gd name="f543" fmla="+- 0 0 f415"/>
              <a:gd name="f544" fmla="+- 0 0 f416"/>
              <a:gd name="f545" fmla="+- 0 0 f417"/>
              <a:gd name="f546" fmla="+- 0 0 f418"/>
              <a:gd name="f547" fmla="+- 0 0 f419"/>
              <a:gd name="f548" fmla="+- 0 0 f420"/>
              <a:gd name="f549" fmla="+- 0 0 f421"/>
              <a:gd name="f550" fmla="+- 0 0 f422"/>
              <a:gd name="f551" fmla="+- 0 0 f423"/>
              <a:gd name="f552" fmla="+- 0 0 f424"/>
              <a:gd name="f553" fmla="+- 0 0 f425"/>
              <a:gd name="f554" fmla="+- 0 0 f426"/>
              <a:gd name="f555" fmla="+- 0 0 f427"/>
              <a:gd name="f556" fmla="+- 0 0 f428"/>
              <a:gd name="f557" fmla="+- 0 0 f429"/>
              <a:gd name="f558" fmla="+- 0 0 f430"/>
              <a:gd name="f559" fmla="+- 0 0 f431"/>
              <a:gd name="f560" fmla="+- 0 0 f432"/>
              <a:gd name="f561" fmla="+- 0 0 f433"/>
              <a:gd name="f562" fmla="+- 0 0 f434"/>
              <a:gd name="f563" fmla="+- 0 0 f435"/>
              <a:gd name="f564" fmla="+- 0 0 f436"/>
              <a:gd name="f565" fmla="+- 0 0 f437"/>
              <a:gd name="f566" fmla="+- 0 0 f438"/>
              <a:gd name="f567" fmla="+- 0 0 f439"/>
              <a:gd name="f568" fmla="+- 0 0 f440"/>
              <a:gd name="f569" fmla="+- 0 0 f441"/>
              <a:gd name="f570" fmla="+- 0 0 f442"/>
              <a:gd name="f571" fmla="+- 0 0 f443"/>
              <a:gd name="f572" fmla="+- 0 0 f444"/>
              <a:gd name="f573" fmla="+- 0 0 f445"/>
              <a:gd name="f574" fmla="+- 0 0 f446"/>
              <a:gd name="f575" fmla="+- 0 0 f447"/>
              <a:gd name="f576" fmla="+- 0 0 f448"/>
              <a:gd name="f577" fmla="+- 0 0 f449"/>
              <a:gd name="f578" fmla="+- 0 0 f450"/>
              <a:gd name="f579" fmla="+- 0 0 f451"/>
              <a:gd name="f580" fmla="+- 0 0 f452"/>
              <a:gd name="f581" fmla="+- 0 0 f453"/>
              <a:gd name="f582" fmla="+- 0 0 f454"/>
              <a:gd name="f583" fmla="+- 0 0 f455"/>
              <a:gd name="f584" fmla="+- 0 0 f456"/>
              <a:gd name="f585" fmla="+- 0 0 f457"/>
              <a:gd name="f586" fmla="+- 0 0 f458"/>
              <a:gd name="f587" fmla="+- 0 0 f459"/>
              <a:gd name="f588" fmla="+- 0 0 f460"/>
              <a:gd name="f589" fmla="+- 0 0 f461"/>
              <a:gd name="f590" fmla="+- 0 0 f462"/>
              <a:gd name="f591" fmla="+- 0 0 f463"/>
              <a:gd name="f592" fmla="+- 0 0 f464"/>
              <a:gd name="f593" fmla="+- 0 0 f465"/>
              <a:gd name="f594" fmla="+- 0 0 f466"/>
              <a:gd name="f595" fmla="+- 0 0 f467"/>
              <a:gd name="f596" fmla="*/ f468 f83 1"/>
              <a:gd name="f597" fmla="*/ f469 f7 1"/>
              <a:gd name="f598" fmla="*/ f469 f83 1"/>
              <a:gd name="f599" fmla="*/ f468 f7 1"/>
              <a:gd name="f600" fmla="*/ f470 f83 1"/>
              <a:gd name="f601" fmla="*/ f471 f7 1"/>
              <a:gd name="f602" fmla="*/ f471 f83 1"/>
              <a:gd name="f603" fmla="*/ f470 f7 1"/>
              <a:gd name="f604" fmla="*/ f472 f8 1"/>
              <a:gd name="f605" fmla="*/ f473 f7 1"/>
              <a:gd name="f606" fmla="*/ f473 f8 1"/>
              <a:gd name="f607" fmla="*/ f472 f7 1"/>
              <a:gd name="f608" fmla="*/ f474 f83 1"/>
              <a:gd name="f609" fmla="*/ f475 f7 1"/>
              <a:gd name="f610" fmla="*/ f475 f83 1"/>
              <a:gd name="f611" fmla="*/ f474 f7 1"/>
              <a:gd name="f612" fmla="*/ f476 f8 1"/>
              <a:gd name="f613" fmla="*/ f477 f7 1"/>
              <a:gd name="f614" fmla="*/ f477 f8 1"/>
              <a:gd name="f615" fmla="*/ f476 f7 1"/>
              <a:gd name="f616" fmla="*/ f478 f83 1"/>
              <a:gd name="f617" fmla="*/ f479 f7 1"/>
              <a:gd name="f618" fmla="*/ f479 f83 1"/>
              <a:gd name="f619" fmla="*/ f478 f7 1"/>
              <a:gd name="f620" fmla="*/ f480 f8 1"/>
              <a:gd name="f621" fmla="*/ f481 f7 1"/>
              <a:gd name="f622" fmla="*/ f481 f8 1"/>
              <a:gd name="f623" fmla="*/ f480 f7 1"/>
              <a:gd name="f624" fmla="*/ f482 f83 1"/>
              <a:gd name="f625" fmla="*/ f483 f7 1"/>
              <a:gd name="f626" fmla="*/ f483 f83 1"/>
              <a:gd name="f627" fmla="*/ f482 f7 1"/>
              <a:gd name="f628" fmla="*/ f484 f8 1"/>
              <a:gd name="f629" fmla="*/ f485 f7 1"/>
              <a:gd name="f630" fmla="*/ f485 f8 1"/>
              <a:gd name="f631" fmla="*/ f484 f7 1"/>
              <a:gd name="f632" fmla="*/ f486 f83 1"/>
              <a:gd name="f633" fmla="*/ f487 f7 1"/>
              <a:gd name="f634" fmla="*/ f487 f83 1"/>
              <a:gd name="f635" fmla="*/ f486 f7 1"/>
              <a:gd name="f636" fmla="*/ f488 f8 1"/>
              <a:gd name="f637" fmla="*/ f489 f7 1"/>
              <a:gd name="f638" fmla="*/ f489 f8 1"/>
              <a:gd name="f639" fmla="*/ f488 f7 1"/>
              <a:gd name="f640" fmla="*/ f490 f83 1"/>
              <a:gd name="f641" fmla="*/ f491 f7 1"/>
              <a:gd name="f642" fmla="*/ f491 f83 1"/>
              <a:gd name="f643" fmla="*/ f490 f7 1"/>
              <a:gd name="f644" fmla="*/ f492 f8 1"/>
              <a:gd name="f645" fmla="*/ f493 f7 1"/>
              <a:gd name="f646" fmla="*/ f493 f8 1"/>
              <a:gd name="f647" fmla="*/ f492 f7 1"/>
              <a:gd name="f648" fmla="*/ f494 f83 1"/>
              <a:gd name="f649" fmla="*/ f495 f7 1"/>
              <a:gd name="f650" fmla="*/ f495 f83 1"/>
              <a:gd name="f651" fmla="*/ f494 f7 1"/>
              <a:gd name="f652" fmla="*/ f496 f8 1"/>
              <a:gd name="f653" fmla="*/ f497 f7 1"/>
              <a:gd name="f654" fmla="*/ f497 f8 1"/>
              <a:gd name="f655" fmla="*/ f496 f7 1"/>
              <a:gd name="f656" fmla="*/ f498 f83 1"/>
              <a:gd name="f657" fmla="*/ f499 f7 1"/>
              <a:gd name="f658" fmla="*/ f499 f83 1"/>
              <a:gd name="f659" fmla="*/ f498 f7 1"/>
              <a:gd name="f660" fmla="*/ f500 f8 1"/>
              <a:gd name="f661" fmla="*/ f501 f7 1"/>
              <a:gd name="f662" fmla="*/ f501 f8 1"/>
              <a:gd name="f663" fmla="*/ f500 f7 1"/>
              <a:gd name="f664" fmla="*/ f502 f83 1"/>
              <a:gd name="f665" fmla="*/ f503 f7 1"/>
              <a:gd name="f666" fmla="*/ f503 f83 1"/>
              <a:gd name="f667" fmla="*/ f502 f7 1"/>
              <a:gd name="f668" fmla="*/ f504 f8 1"/>
              <a:gd name="f669" fmla="*/ f505 f7 1"/>
              <a:gd name="f670" fmla="*/ f505 f8 1"/>
              <a:gd name="f671" fmla="*/ f504 f7 1"/>
              <a:gd name="f672" fmla="*/ f506 f83 1"/>
              <a:gd name="f673" fmla="*/ f507 f7 1"/>
              <a:gd name="f674" fmla="*/ f507 f83 1"/>
              <a:gd name="f675" fmla="*/ f506 f7 1"/>
              <a:gd name="f676" fmla="*/ f508 f8 1"/>
              <a:gd name="f677" fmla="*/ f509 f7 1"/>
              <a:gd name="f678" fmla="*/ f509 f8 1"/>
              <a:gd name="f679" fmla="*/ f508 f7 1"/>
              <a:gd name="f680" fmla="*/ f510 f83 1"/>
              <a:gd name="f681" fmla="*/ f511 f7 1"/>
              <a:gd name="f682" fmla="*/ f511 f83 1"/>
              <a:gd name="f683" fmla="*/ f510 f7 1"/>
              <a:gd name="f684" fmla="*/ f512 f8 1"/>
              <a:gd name="f685" fmla="*/ f513 f7 1"/>
              <a:gd name="f686" fmla="*/ f513 f8 1"/>
              <a:gd name="f687" fmla="*/ f512 f7 1"/>
              <a:gd name="f688" fmla="*/ f514 f83 1"/>
              <a:gd name="f689" fmla="*/ f515 f7 1"/>
              <a:gd name="f690" fmla="*/ f515 f83 1"/>
              <a:gd name="f691" fmla="*/ f514 f7 1"/>
              <a:gd name="f692" fmla="*/ f516 f8 1"/>
              <a:gd name="f693" fmla="*/ f517 f7 1"/>
              <a:gd name="f694" fmla="*/ f517 f8 1"/>
              <a:gd name="f695" fmla="*/ f516 f7 1"/>
              <a:gd name="f696" fmla="*/ f518 f83 1"/>
              <a:gd name="f697" fmla="*/ f519 f7 1"/>
              <a:gd name="f698" fmla="*/ f519 f83 1"/>
              <a:gd name="f699" fmla="*/ f518 f7 1"/>
              <a:gd name="f700" fmla="*/ f470 f8 1"/>
              <a:gd name="f701" fmla="*/ f471 f8 1"/>
              <a:gd name="f702" fmla="*/ f520 f83 1"/>
              <a:gd name="f703" fmla="*/ f521 f7 1"/>
              <a:gd name="f704" fmla="*/ f521 f83 1"/>
              <a:gd name="f705" fmla="*/ f520 f7 1"/>
              <a:gd name="f706" fmla="*/ f522 f8 1"/>
              <a:gd name="f707" fmla="*/ f523 f7 1"/>
              <a:gd name="f708" fmla="*/ f523 f8 1"/>
              <a:gd name="f709" fmla="*/ f522 f7 1"/>
              <a:gd name="f710" fmla="*/ f524 f83 1"/>
              <a:gd name="f711" fmla="*/ f525 f7 1"/>
              <a:gd name="f712" fmla="*/ f525 f83 1"/>
              <a:gd name="f713" fmla="*/ f524 f7 1"/>
              <a:gd name="f714" fmla="*/ f526 f8 1"/>
              <a:gd name="f715" fmla="*/ f527 f7 1"/>
              <a:gd name="f716" fmla="*/ f527 f8 1"/>
              <a:gd name="f717" fmla="*/ f526 f7 1"/>
              <a:gd name="f718" fmla="*/ f528 f83 1"/>
              <a:gd name="f719" fmla="*/ f529 f7 1"/>
              <a:gd name="f720" fmla="*/ f529 f83 1"/>
              <a:gd name="f721" fmla="*/ f528 f7 1"/>
              <a:gd name="f722" fmla="*/ f530 f8 1"/>
              <a:gd name="f723" fmla="*/ f531 f7 1"/>
              <a:gd name="f724" fmla="*/ f531 f8 1"/>
              <a:gd name="f725" fmla="*/ f530 f7 1"/>
              <a:gd name="f726" fmla="*/ f532 f83 1"/>
              <a:gd name="f727" fmla="*/ f533 f7 1"/>
              <a:gd name="f728" fmla="*/ f533 f83 1"/>
              <a:gd name="f729" fmla="*/ f532 f7 1"/>
              <a:gd name="f730" fmla="*/ f534 f8 1"/>
              <a:gd name="f731" fmla="*/ f535 f7 1"/>
              <a:gd name="f732" fmla="*/ f535 f8 1"/>
              <a:gd name="f733" fmla="*/ f534 f7 1"/>
              <a:gd name="f734" fmla="*/ f536 f83 1"/>
              <a:gd name="f735" fmla="*/ f537 f7 1"/>
              <a:gd name="f736" fmla="*/ f537 f83 1"/>
              <a:gd name="f737" fmla="*/ f536 f7 1"/>
              <a:gd name="f738" fmla="*/ f538 f8 1"/>
              <a:gd name="f739" fmla="*/ f539 f7 1"/>
              <a:gd name="f740" fmla="*/ f539 f8 1"/>
              <a:gd name="f741" fmla="*/ f538 f7 1"/>
              <a:gd name="f742" fmla="*/ f540 f83 1"/>
              <a:gd name="f743" fmla="*/ f541 f7 1"/>
              <a:gd name="f744" fmla="*/ f541 f83 1"/>
              <a:gd name="f745" fmla="*/ f540 f7 1"/>
              <a:gd name="f746" fmla="*/ f542 f8 1"/>
              <a:gd name="f747" fmla="*/ f543 f7 1"/>
              <a:gd name="f748" fmla="*/ f543 f8 1"/>
              <a:gd name="f749" fmla="*/ f542 f7 1"/>
              <a:gd name="f750" fmla="*/ f544 f83 1"/>
              <a:gd name="f751" fmla="*/ f545 f7 1"/>
              <a:gd name="f752" fmla="*/ f545 f83 1"/>
              <a:gd name="f753" fmla="*/ f544 f7 1"/>
              <a:gd name="f754" fmla="*/ f546 f8 1"/>
              <a:gd name="f755" fmla="*/ f547 f7 1"/>
              <a:gd name="f756" fmla="*/ f547 f8 1"/>
              <a:gd name="f757" fmla="*/ f546 f7 1"/>
              <a:gd name="f758" fmla="*/ f548 f83 1"/>
              <a:gd name="f759" fmla="*/ f549 f7 1"/>
              <a:gd name="f760" fmla="*/ f549 f83 1"/>
              <a:gd name="f761" fmla="*/ f548 f7 1"/>
              <a:gd name="f762" fmla="*/ f550 f8 1"/>
              <a:gd name="f763" fmla="*/ f551 f7 1"/>
              <a:gd name="f764" fmla="*/ f551 f8 1"/>
              <a:gd name="f765" fmla="*/ f550 f7 1"/>
              <a:gd name="f766" fmla="*/ f552 f83 1"/>
              <a:gd name="f767" fmla="*/ f553 f7 1"/>
              <a:gd name="f768" fmla="*/ f553 f83 1"/>
              <a:gd name="f769" fmla="*/ f552 f7 1"/>
              <a:gd name="f770" fmla="*/ f554 f8 1"/>
              <a:gd name="f771" fmla="*/ f555 f7 1"/>
              <a:gd name="f772" fmla="*/ f555 f8 1"/>
              <a:gd name="f773" fmla="*/ f554 f7 1"/>
              <a:gd name="f774" fmla="*/ f556 f83 1"/>
              <a:gd name="f775" fmla="*/ f557 f7 1"/>
              <a:gd name="f776" fmla="*/ f557 f83 1"/>
              <a:gd name="f777" fmla="*/ f556 f7 1"/>
              <a:gd name="f778" fmla="*/ f558 f8 1"/>
              <a:gd name="f779" fmla="*/ f559 f7 1"/>
              <a:gd name="f780" fmla="*/ f559 f8 1"/>
              <a:gd name="f781" fmla="*/ f558 f7 1"/>
              <a:gd name="f782" fmla="*/ f560 f83 1"/>
              <a:gd name="f783" fmla="*/ f561 f7 1"/>
              <a:gd name="f784" fmla="*/ f561 f83 1"/>
              <a:gd name="f785" fmla="*/ f560 f7 1"/>
              <a:gd name="f786" fmla="*/ f562 f8 1"/>
              <a:gd name="f787" fmla="*/ f563 f7 1"/>
              <a:gd name="f788" fmla="*/ f563 f8 1"/>
              <a:gd name="f789" fmla="*/ f562 f7 1"/>
              <a:gd name="f790" fmla="*/ f564 f83 1"/>
              <a:gd name="f791" fmla="*/ f565 f7 1"/>
              <a:gd name="f792" fmla="*/ f565 f83 1"/>
              <a:gd name="f793" fmla="*/ f564 f7 1"/>
              <a:gd name="f794" fmla="*/ f566 f8 1"/>
              <a:gd name="f795" fmla="*/ f567 f7 1"/>
              <a:gd name="f796" fmla="*/ f567 f8 1"/>
              <a:gd name="f797" fmla="*/ f566 f7 1"/>
              <a:gd name="f798" fmla="*/ f568 f83 1"/>
              <a:gd name="f799" fmla="*/ f569 f7 1"/>
              <a:gd name="f800" fmla="*/ f569 f83 1"/>
              <a:gd name="f801" fmla="*/ f568 f7 1"/>
              <a:gd name="f802" fmla="*/ f570 f8 1"/>
              <a:gd name="f803" fmla="*/ f571 f7 1"/>
              <a:gd name="f804" fmla="*/ f571 f8 1"/>
              <a:gd name="f805" fmla="*/ f570 f7 1"/>
              <a:gd name="f806" fmla="*/ f572 f83 1"/>
              <a:gd name="f807" fmla="*/ f573 f7 1"/>
              <a:gd name="f808" fmla="*/ f573 f83 1"/>
              <a:gd name="f809" fmla="*/ f572 f7 1"/>
              <a:gd name="f810" fmla="*/ f574 f8 1"/>
              <a:gd name="f811" fmla="*/ f575 f7 1"/>
              <a:gd name="f812" fmla="*/ f575 f8 1"/>
              <a:gd name="f813" fmla="*/ f574 f7 1"/>
              <a:gd name="f814" fmla="*/ f576 f83 1"/>
              <a:gd name="f815" fmla="*/ f577 f7 1"/>
              <a:gd name="f816" fmla="*/ f577 f83 1"/>
              <a:gd name="f817" fmla="*/ f576 f7 1"/>
              <a:gd name="f818" fmla="*/ f578 f8 1"/>
              <a:gd name="f819" fmla="*/ f579 f7 1"/>
              <a:gd name="f820" fmla="*/ f579 f8 1"/>
              <a:gd name="f821" fmla="*/ f578 f7 1"/>
              <a:gd name="f822" fmla="*/ f580 f83 1"/>
              <a:gd name="f823" fmla="*/ f581 f7 1"/>
              <a:gd name="f824" fmla="*/ f581 f83 1"/>
              <a:gd name="f825" fmla="*/ f580 f7 1"/>
              <a:gd name="f826" fmla="*/ f468 f8 1"/>
              <a:gd name="f827" fmla="*/ f469 f8 1"/>
              <a:gd name="f828" fmla="*/ f582 f83 1"/>
              <a:gd name="f829" fmla="*/ f583 f7 1"/>
              <a:gd name="f830" fmla="*/ f583 f83 1"/>
              <a:gd name="f831" fmla="*/ f582 f7 1"/>
              <a:gd name="f832" fmla="*/ f584 f8 1"/>
              <a:gd name="f833" fmla="*/ f585 f7 1"/>
              <a:gd name="f834" fmla="*/ f585 f8 1"/>
              <a:gd name="f835" fmla="*/ f584 f7 1"/>
              <a:gd name="f836" fmla="*/ f586 f83 1"/>
              <a:gd name="f837" fmla="*/ f587 f7 1"/>
              <a:gd name="f838" fmla="*/ f587 f83 1"/>
              <a:gd name="f839" fmla="*/ f586 f7 1"/>
              <a:gd name="f840" fmla="*/ f588 f8 1"/>
              <a:gd name="f841" fmla="*/ f589 f7 1"/>
              <a:gd name="f842" fmla="*/ f589 f8 1"/>
              <a:gd name="f843" fmla="*/ f588 f7 1"/>
              <a:gd name="f844" fmla="*/ f590 f83 1"/>
              <a:gd name="f845" fmla="*/ f591 f7 1"/>
              <a:gd name="f846" fmla="*/ f591 f83 1"/>
              <a:gd name="f847" fmla="*/ f590 f7 1"/>
              <a:gd name="f848" fmla="*/ f592 f8 1"/>
              <a:gd name="f849" fmla="*/ f593 f7 1"/>
              <a:gd name="f850" fmla="*/ f593 f8 1"/>
              <a:gd name="f851" fmla="*/ f592 f7 1"/>
              <a:gd name="f852" fmla="*/ f594 f83 1"/>
              <a:gd name="f853" fmla="*/ f595 f7 1"/>
              <a:gd name="f854" fmla="*/ f595 f83 1"/>
              <a:gd name="f855" fmla="*/ f594 f7 1"/>
              <a:gd name="f856" fmla="+- f596 f597 0"/>
              <a:gd name="f857" fmla="+- f598 0 f599"/>
              <a:gd name="f858" fmla="+- f600 f601 0"/>
              <a:gd name="f859" fmla="+- f602 0 f603"/>
              <a:gd name="f860" fmla="+- f604 f605 0"/>
              <a:gd name="f861" fmla="+- f606 0 f607"/>
              <a:gd name="f862" fmla="+- f608 f609 0"/>
              <a:gd name="f863" fmla="+- f610 0 f611"/>
              <a:gd name="f864" fmla="+- f612 f613 0"/>
              <a:gd name="f865" fmla="+- f614 0 f615"/>
              <a:gd name="f866" fmla="+- f616 f617 0"/>
              <a:gd name="f867" fmla="+- f618 0 f619"/>
              <a:gd name="f868" fmla="+- f620 f621 0"/>
              <a:gd name="f869" fmla="+- f622 0 f623"/>
              <a:gd name="f870" fmla="+- f624 f625 0"/>
              <a:gd name="f871" fmla="+- f626 0 f627"/>
              <a:gd name="f872" fmla="+- f628 f629 0"/>
              <a:gd name="f873" fmla="+- f630 0 f631"/>
              <a:gd name="f874" fmla="+- f632 f633 0"/>
              <a:gd name="f875" fmla="+- f634 0 f635"/>
              <a:gd name="f876" fmla="+- f636 f637 0"/>
              <a:gd name="f877" fmla="+- f638 0 f639"/>
              <a:gd name="f878" fmla="+- f640 f641 0"/>
              <a:gd name="f879" fmla="+- f642 0 f643"/>
              <a:gd name="f880" fmla="+- f644 f645 0"/>
              <a:gd name="f881" fmla="+- f646 0 f647"/>
              <a:gd name="f882" fmla="+- f648 f649 0"/>
              <a:gd name="f883" fmla="+- f650 0 f651"/>
              <a:gd name="f884" fmla="+- f652 f653 0"/>
              <a:gd name="f885" fmla="+- f654 0 f655"/>
              <a:gd name="f886" fmla="+- f656 f657 0"/>
              <a:gd name="f887" fmla="+- f658 0 f659"/>
              <a:gd name="f888" fmla="+- f660 f661 0"/>
              <a:gd name="f889" fmla="+- f662 0 f663"/>
              <a:gd name="f890" fmla="+- f664 f665 0"/>
              <a:gd name="f891" fmla="+- f666 0 f667"/>
              <a:gd name="f892" fmla="+- f668 f669 0"/>
              <a:gd name="f893" fmla="+- f670 0 f671"/>
              <a:gd name="f894" fmla="+- f672 f673 0"/>
              <a:gd name="f895" fmla="+- f674 0 f675"/>
              <a:gd name="f896" fmla="+- f676 f677 0"/>
              <a:gd name="f897" fmla="+- f678 0 f679"/>
              <a:gd name="f898" fmla="+- f680 f681 0"/>
              <a:gd name="f899" fmla="+- f682 0 f683"/>
              <a:gd name="f900" fmla="+- f684 f685 0"/>
              <a:gd name="f901" fmla="+- f686 0 f687"/>
              <a:gd name="f902" fmla="+- f688 f689 0"/>
              <a:gd name="f903" fmla="+- f690 0 f691"/>
              <a:gd name="f904" fmla="+- f692 f693 0"/>
              <a:gd name="f905" fmla="+- f694 0 f695"/>
              <a:gd name="f906" fmla="+- f696 f697 0"/>
              <a:gd name="f907" fmla="+- f698 0 f699"/>
              <a:gd name="f908" fmla="+- f700 f601 0"/>
              <a:gd name="f909" fmla="+- f701 0 f603"/>
              <a:gd name="f910" fmla="+- f702 f703 0"/>
              <a:gd name="f911" fmla="+- f704 0 f705"/>
              <a:gd name="f912" fmla="+- f706 f707 0"/>
              <a:gd name="f913" fmla="+- f708 0 f709"/>
              <a:gd name="f914" fmla="+- f710 f711 0"/>
              <a:gd name="f915" fmla="+- f712 0 f713"/>
              <a:gd name="f916" fmla="+- f714 f715 0"/>
              <a:gd name="f917" fmla="+- f716 0 f717"/>
              <a:gd name="f918" fmla="+- f718 f719 0"/>
              <a:gd name="f919" fmla="+- f720 0 f721"/>
              <a:gd name="f920" fmla="+- f722 f723 0"/>
              <a:gd name="f921" fmla="+- f724 0 f725"/>
              <a:gd name="f922" fmla="+- f726 f727 0"/>
              <a:gd name="f923" fmla="+- f728 0 f729"/>
              <a:gd name="f924" fmla="+- f730 f731 0"/>
              <a:gd name="f925" fmla="+- f732 0 f733"/>
              <a:gd name="f926" fmla="+- f734 f735 0"/>
              <a:gd name="f927" fmla="+- f736 0 f737"/>
              <a:gd name="f928" fmla="+- f738 f739 0"/>
              <a:gd name="f929" fmla="+- f740 0 f741"/>
              <a:gd name="f930" fmla="+- f742 f743 0"/>
              <a:gd name="f931" fmla="+- f744 0 f745"/>
              <a:gd name="f932" fmla="+- f746 f747 0"/>
              <a:gd name="f933" fmla="+- f748 0 f749"/>
              <a:gd name="f934" fmla="+- f750 f751 0"/>
              <a:gd name="f935" fmla="+- f752 0 f753"/>
              <a:gd name="f936" fmla="+- f754 f755 0"/>
              <a:gd name="f937" fmla="+- f756 0 f757"/>
              <a:gd name="f938" fmla="+- f758 f759 0"/>
              <a:gd name="f939" fmla="+- f760 0 f761"/>
              <a:gd name="f940" fmla="+- f762 f763 0"/>
              <a:gd name="f941" fmla="+- f764 0 f765"/>
              <a:gd name="f942" fmla="+- f766 f767 0"/>
              <a:gd name="f943" fmla="+- f768 0 f769"/>
              <a:gd name="f944" fmla="+- f770 f771 0"/>
              <a:gd name="f945" fmla="+- f772 0 f773"/>
              <a:gd name="f946" fmla="+- f774 f775 0"/>
              <a:gd name="f947" fmla="+- f776 0 f777"/>
              <a:gd name="f948" fmla="+- f778 f779 0"/>
              <a:gd name="f949" fmla="+- f780 0 f781"/>
              <a:gd name="f950" fmla="+- f782 f783 0"/>
              <a:gd name="f951" fmla="+- f784 0 f785"/>
              <a:gd name="f952" fmla="+- f786 f787 0"/>
              <a:gd name="f953" fmla="+- f788 0 f789"/>
              <a:gd name="f954" fmla="+- f790 f791 0"/>
              <a:gd name="f955" fmla="+- f792 0 f793"/>
              <a:gd name="f956" fmla="+- f794 f795 0"/>
              <a:gd name="f957" fmla="+- f796 0 f797"/>
              <a:gd name="f958" fmla="+- f798 f799 0"/>
              <a:gd name="f959" fmla="+- f800 0 f801"/>
              <a:gd name="f960" fmla="+- f802 f803 0"/>
              <a:gd name="f961" fmla="+- f804 0 f805"/>
              <a:gd name="f962" fmla="+- f806 f807 0"/>
              <a:gd name="f963" fmla="+- f808 0 f809"/>
              <a:gd name="f964" fmla="+- f810 f811 0"/>
              <a:gd name="f965" fmla="+- f812 0 f813"/>
              <a:gd name="f966" fmla="+- f814 f815 0"/>
              <a:gd name="f967" fmla="+- f816 0 f817"/>
              <a:gd name="f968" fmla="+- f818 f819 0"/>
              <a:gd name="f969" fmla="+- f820 0 f821"/>
              <a:gd name="f970" fmla="+- f822 f823 0"/>
              <a:gd name="f971" fmla="+- f824 0 f825"/>
              <a:gd name="f972" fmla="+- f826 f597 0"/>
              <a:gd name="f973" fmla="+- f827 0 f599"/>
              <a:gd name="f974" fmla="+- f828 f829 0"/>
              <a:gd name="f975" fmla="+- f830 0 f831"/>
              <a:gd name="f976" fmla="+- f832 f833 0"/>
              <a:gd name="f977" fmla="+- f834 0 f835"/>
              <a:gd name="f978" fmla="+- f836 f837 0"/>
              <a:gd name="f979" fmla="+- f838 0 f839"/>
              <a:gd name="f980" fmla="+- f840 f841 0"/>
              <a:gd name="f981" fmla="+- f842 0 f843"/>
              <a:gd name="f982" fmla="+- f844 f845 0"/>
              <a:gd name="f983" fmla="+- f846 0 f847"/>
              <a:gd name="f984" fmla="+- f848 f849 0"/>
              <a:gd name="f985" fmla="+- f850 0 f851"/>
              <a:gd name="f986" fmla="+- f852 f853 0"/>
              <a:gd name="f987" fmla="+- f854 0 f855"/>
              <a:gd name="f988" fmla="+- f856 10800 0"/>
              <a:gd name="f989" fmla="+- 0 0 f857"/>
              <a:gd name="f990" fmla="+- f858 10800 0"/>
              <a:gd name="f991" fmla="+- 0 0 f859"/>
              <a:gd name="f992" fmla="+- f860 10800 0"/>
              <a:gd name="f993" fmla="+- 0 0 f861"/>
              <a:gd name="f994" fmla="+- f862 10800 0"/>
              <a:gd name="f995" fmla="+- 0 0 f863"/>
              <a:gd name="f996" fmla="+- f864 10800 0"/>
              <a:gd name="f997" fmla="+- 0 0 f865"/>
              <a:gd name="f998" fmla="+- f866 10800 0"/>
              <a:gd name="f999" fmla="+- 0 0 f867"/>
              <a:gd name="f1000" fmla="+- f868 10800 0"/>
              <a:gd name="f1001" fmla="+- 0 0 f869"/>
              <a:gd name="f1002" fmla="+- f870 10800 0"/>
              <a:gd name="f1003" fmla="+- 0 0 f871"/>
              <a:gd name="f1004" fmla="+- f872 10800 0"/>
              <a:gd name="f1005" fmla="+- 0 0 f873"/>
              <a:gd name="f1006" fmla="+- f874 10800 0"/>
              <a:gd name="f1007" fmla="+- 0 0 f875"/>
              <a:gd name="f1008" fmla="+- f876 10800 0"/>
              <a:gd name="f1009" fmla="+- 0 0 f877"/>
              <a:gd name="f1010" fmla="+- f878 10800 0"/>
              <a:gd name="f1011" fmla="+- 0 0 f879"/>
              <a:gd name="f1012" fmla="+- f880 10800 0"/>
              <a:gd name="f1013" fmla="+- 0 0 f881"/>
              <a:gd name="f1014" fmla="+- f882 10800 0"/>
              <a:gd name="f1015" fmla="+- 0 0 f883"/>
              <a:gd name="f1016" fmla="+- f884 10800 0"/>
              <a:gd name="f1017" fmla="+- 0 0 f885"/>
              <a:gd name="f1018" fmla="+- f886 10800 0"/>
              <a:gd name="f1019" fmla="+- 0 0 f887"/>
              <a:gd name="f1020" fmla="+- f888 10800 0"/>
              <a:gd name="f1021" fmla="+- 0 0 f889"/>
              <a:gd name="f1022" fmla="+- f890 10800 0"/>
              <a:gd name="f1023" fmla="+- 0 0 f891"/>
              <a:gd name="f1024" fmla="+- f892 10800 0"/>
              <a:gd name="f1025" fmla="+- 0 0 f893"/>
              <a:gd name="f1026" fmla="+- f894 10800 0"/>
              <a:gd name="f1027" fmla="+- 0 0 f895"/>
              <a:gd name="f1028" fmla="+- f896 10800 0"/>
              <a:gd name="f1029" fmla="+- 0 0 f897"/>
              <a:gd name="f1030" fmla="+- f898 10800 0"/>
              <a:gd name="f1031" fmla="+- 0 0 f899"/>
              <a:gd name="f1032" fmla="+- f900 10800 0"/>
              <a:gd name="f1033" fmla="+- 0 0 f901"/>
              <a:gd name="f1034" fmla="+- f902 10800 0"/>
              <a:gd name="f1035" fmla="+- 0 0 f903"/>
              <a:gd name="f1036" fmla="+- f904 10800 0"/>
              <a:gd name="f1037" fmla="+- 0 0 f905"/>
              <a:gd name="f1038" fmla="+- f906 10800 0"/>
              <a:gd name="f1039" fmla="+- 0 0 f907"/>
              <a:gd name="f1040" fmla="+- f908 10800 0"/>
              <a:gd name="f1041" fmla="+- 0 0 f909"/>
              <a:gd name="f1042" fmla="+- f910 10800 0"/>
              <a:gd name="f1043" fmla="+- 0 0 f911"/>
              <a:gd name="f1044" fmla="+- f912 10800 0"/>
              <a:gd name="f1045" fmla="+- 0 0 f913"/>
              <a:gd name="f1046" fmla="+- f914 10800 0"/>
              <a:gd name="f1047" fmla="+- 0 0 f915"/>
              <a:gd name="f1048" fmla="+- f916 10800 0"/>
              <a:gd name="f1049" fmla="+- 0 0 f917"/>
              <a:gd name="f1050" fmla="+- f918 10800 0"/>
              <a:gd name="f1051" fmla="+- 0 0 f919"/>
              <a:gd name="f1052" fmla="+- f920 10800 0"/>
              <a:gd name="f1053" fmla="+- 0 0 f921"/>
              <a:gd name="f1054" fmla="+- f922 10800 0"/>
              <a:gd name="f1055" fmla="+- 0 0 f923"/>
              <a:gd name="f1056" fmla="+- f924 10800 0"/>
              <a:gd name="f1057" fmla="+- 0 0 f925"/>
              <a:gd name="f1058" fmla="+- f926 10800 0"/>
              <a:gd name="f1059" fmla="+- 0 0 f927"/>
              <a:gd name="f1060" fmla="+- f928 10800 0"/>
              <a:gd name="f1061" fmla="+- 0 0 f929"/>
              <a:gd name="f1062" fmla="+- f930 10800 0"/>
              <a:gd name="f1063" fmla="+- 0 0 f931"/>
              <a:gd name="f1064" fmla="+- f932 10800 0"/>
              <a:gd name="f1065" fmla="+- 0 0 f933"/>
              <a:gd name="f1066" fmla="+- f934 10800 0"/>
              <a:gd name="f1067" fmla="+- 0 0 f935"/>
              <a:gd name="f1068" fmla="+- f936 10800 0"/>
              <a:gd name="f1069" fmla="+- 0 0 f937"/>
              <a:gd name="f1070" fmla="+- f938 10800 0"/>
              <a:gd name="f1071" fmla="+- 0 0 f939"/>
              <a:gd name="f1072" fmla="+- f940 10800 0"/>
              <a:gd name="f1073" fmla="+- 0 0 f941"/>
              <a:gd name="f1074" fmla="+- f942 10800 0"/>
              <a:gd name="f1075" fmla="+- 0 0 f943"/>
              <a:gd name="f1076" fmla="+- f944 10800 0"/>
              <a:gd name="f1077" fmla="+- 0 0 f945"/>
              <a:gd name="f1078" fmla="+- f946 10800 0"/>
              <a:gd name="f1079" fmla="+- 0 0 f947"/>
              <a:gd name="f1080" fmla="+- f948 10800 0"/>
              <a:gd name="f1081" fmla="+- 0 0 f949"/>
              <a:gd name="f1082" fmla="+- f950 10800 0"/>
              <a:gd name="f1083" fmla="+- 0 0 f951"/>
              <a:gd name="f1084" fmla="+- f952 10800 0"/>
              <a:gd name="f1085" fmla="+- 0 0 f953"/>
              <a:gd name="f1086" fmla="+- f954 10800 0"/>
              <a:gd name="f1087" fmla="+- 0 0 f955"/>
              <a:gd name="f1088" fmla="+- f956 10800 0"/>
              <a:gd name="f1089" fmla="+- 0 0 f957"/>
              <a:gd name="f1090" fmla="+- f958 10800 0"/>
              <a:gd name="f1091" fmla="+- 0 0 f959"/>
              <a:gd name="f1092" fmla="+- f960 10800 0"/>
              <a:gd name="f1093" fmla="+- 0 0 f961"/>
              <a:gd name="f1094" fmla="+- f962 10800 0"/>
              <a:gd name="f1095" fmla="+- 0 0 f963"/>
              <a:gd name="f1096" fmla="+- f964 10800 0"/>
              <a:gd name="f1097" fmla="+- 0 0 f965"/>
              <a:gd name="f1098" fmla="+- f966 10800 0"/>
              <a:gd name="f1099" fmla="+- 0 0 f967"/>
              <a:gd name="f1100" fmla="+- f968 10800 0"/>
              <a:gd name="f1101" fmla="+- 0 0 f969"/>
              <a:gd name="f1102" fmla="+- f970 10800 0"/>
              <a:gd name="f1103" fmla="+- 0 0 f971"/>
              <a:gd name="f1104" fmla="+- f972 10800 0"/>
              <a:gd name="f1105" fmla="+- 0 0 f973"/>
              <a:gd name="f1106" fmla="+- f974 10800 0"/>
              <a:gd name="f1107" fmla="+- 0 0 f975"/>
              <a:gd name="f1108" fmla="+- f976 10800 0"/>
              <a:gd name="f1109" fmla="+- 0 0 f977"/>
              <a:gd name="f1110" fmla="+- f978 10800 0"/>
              <a:gd name="f1111" fmla="+- 0 0 f979"/>
              <a:gd name="f1112" fmla="+- f980 10800 0"/>
              <a:gd name="f1113" fmla="+- 0 0 f981"/>
              <a:gd name="f1114" fmla="+- f982 10800 0"/>
              <a:gd name="f1115" fmla="+- 0 0 f983"/>
              <a:gd name="f1116" fmla="+- f984 10800 0"/>
              <a:gd name="f1117" fmla="+- 0 0 f985"/>
              <a:gd name="f1118" fmla="+- f986 10800 0"/>
              <a:gd name="f1119" fmla="+- 0 0 f987"/>
              <a:gd name="f1120" fmla="+- f989 10800 0"/>
              <a:gd name="f1121" fmla="+- f991 10800 0"/>
              <a:gd name="f1122" fmla="+- f993 10800 0"/>
              <a:gd name="f1123" fmla="+- f995 10800 0"/>
              <a:gd name="f1124" fmla="+- f997 10800 0"/>
              <a:gd name="f1125" fmla="+- f999 10800 0"/>
              <a:gd name="f1126" fmla="+- f1001 10800 0"/>
              <a:gd name="f1127" fmla="+- f1003 10800 0"/>
              <a:gd name="f1128" fmla="+- f1005 10800 0"/>
              <a:gd name="f1129" fmla="+- f1007 10800 0"/>
              <a:gd name="f1130" fmla="+- f1009 10800 0"/>
              <a:gd name="f1131" fmla="+- f1011 10800 0"/>
              <a:gd name="f1132" fmla="+- f1013 10800 0"/>
              <a:gd name="f1133" fmla="+- f1015 10800 0"/>
              <a:gd name="f1134" fmla="+- f1017 10800 0"/>
              <a:gd name="f1135" fmla="+- f1019 10800 0"/>
              <a:gd name="f1136" fmla="+- f1021 10800 0"/>
              <a:gd name="f1137" fmla="+- f1023 10800 0"/>
              <a:gd name="f1138" fmla="+- f1025 10800 0"/>
              <a:gd name="f1139" fmla="+- f1027 10800 0"/>
              <a:gd name="f1140" fmla="+- f1029 10800 0"/>
              <a:gd name="f1141" fmla="+- f1031 10800 0"/>
              <a:gd name="f1142" fmla="+- f1033 10800 0"/>
              <a:gd name="f1143" fmla="+- f1035 10800 0"/>
              <a:gd name="f1144" fmla="+- f1037 10800 0"/>
              <a:gd name="f1145" fmla="+- f1039 10800 0"/>
              <a:gd name="f1146" fmla="+- f1041 10800 0"/>
              <a:gd name="f1147" fmla="+- f1043 10800 0"/>
              <a:gd name="f1148" fmla="+- f1045 10800 0"/>
              <a:gd name="f1149" fmla="+- f1047 10800 0"/>
              <a:gd name="f1150" fmla="+- f1049 10800 0"/>
              <a:gd name="f1151" fmla="+- f1051 10800 0"/>
              <a:gd name="f1152" fmla="+- f1053 10800 0"/>
              <a:gd name="f1153" fmla="+- f1055 10800 0"/>
              <a:gd name="f1154" fmla="+- f1057 10800 0"/>
              <a:gd name="f1155" fmla="+- f1059 10800 0"/>
              <a:gd name="f1156" fmla="+- f1061 10800 0"/>
              <a:gd name="f1157" fmla="+- f1063 10800 0"/>
              <a:gd name="f1158" fmla="+- f1065 10800 0"/>
              <a:gd name="f1159" fmla="+- f1067 10800 0"/>
              <a:gd name="f1160" fmla="+- f1069 10800 0"/>
              <a:gd name="f1161" fmla="+- f1071 10800 0"/>
              <a:gd name="f1162" fmla="+- f1073 10800 0"/>
              <a:gd name="f1163" fmla="+- f1075 10800 0"/>
              <a:gd name="f1164" fmla="+- f1077 10800 0"/>
              <a:gd name="f1165" fmla="+- f1079 10800 0"/>
              <a:gd name="f1166" fmla="+- f1081 10800 0"/>
              <a:gd name="f1167" fmla="+- f1083 10800 0"/>
              <a:gd name="f1168" fmla="+- f1085 10800 0"/>
              <a:gd name="f1169" fmla="+- f1087 10800 0"/>
              <a:gd name="f1170" fmla="+- f1089 10800 0"/>
              <a:gd name="f1171" fmla="+- f1091 10800 0"/>
              <a:gd name="f1172" fmla="+- f1093 10800 0"/>
              <a:gd name="f1173" fmla="+- f1095 10800 0"/>
              <a:gd name="f1174" fmla="+- f1097 10800 0"/>
              <a:gd name="f1175" fmla="+- f1099 10800 0"/>
              <a:gd name="f1176" fmla="+- f1101 10800 0"/>
              <a:gd name="f1177" fmla="+- f1103 10800 0"/>
              <a:gd name="f1178" fmla="+- f1105 10800 0"/>
              <a:gd name="f1179" fmla="+- f1107 10800 0"/>
              <a:gd name="f1180" fmla="+- f1109 10800 0"/>
              <a:gd name="f1181" fmla="+- f1111 10800 0"/>
              <a:gd name="f1182" fmla="+- f1113 10800 0"/>
              <a:gd name="f1183" fmla="+- f1115 10800 0"/>
              <a:gd name="f1184" fmla="+- f1117 10800 0"/>
              <a:gd name="f1185" fmla="+- f1119 10800 0"/>
              <a:gd name="f1186" fmla="*/ f988 f12 1"/>
              <a:gd name="f1187" fmla="*/ f990 f12 1"/>
              <a:gd name="f1188" fmla="*/ f1121 f13 1"/>
              <a:gd name="f1189" fmla="*/ f1120 f13 1"/>
            </a:gdLst>
            <a:ahLst>
              <a:ahXY gdRefX="f0" minX="f5" maxX="f9">
                <a:pos x="f81" y="f8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86" t="f1189" r="f1187" b="f1188"/>
            <a:pathLst>
              <a:path w="21600" h="21600">
                <a:moveTo>
                  <a:pt x="f992" y="f1122"/>
                </a:moveTo>
                <a:lnTo>
                  <a:pt x="f994" y="f1123"/>
                </a:lnTo>
                <a:lnTo>
                  <a:pt x="f996" y="f1124"/>
                </a:lnTo>
                <a:lnTo>
                  <a:pt x="f998" y="f1125"/>
                </a:lnTo>
                <a:lnTo>
                  <a:pt x="f1000" y="f1126"/>
                </a:lnTo>
                <a:lnTo>
                  <a:pt x="f1002" y="f1127"/>
                </a:lnTo>
                <a:lnTo>
                  <a:pt x="f1004" y="f1128"/>
                </a:lnTo>
                <a:lnTo>
                  <a:pt x="f1006" y="f1129"/>
                </a:lnTo>
                <a:lnTo>
                  <a:pt x="f1008" y="f1130"/>
                </a:lnTo>
                <a:lnTo>
                  <a:pt x="f1010" y="f1131"/>
                </a:lnTo>
                <a:lnTo>
                  <a:pt x="f1012" y="f1132"/>
                </a:lnTo>
                <a:lnTo>
                  <a:pt x="f1014" y="f1133"/>
                </a:lnTo>
                <a:lnTo>
                  <a:pt x="f1016" y="f1134"/>
                </a:lnTo>
                <a:lnTo>
                  <a:pt x="f1018" y="f1135"/>
                </a:lnTo>
                <a:lnTo>
                  <a:pt x="f1020" y="f1136"/>
                </a:lnTo>
                <a:lnTo>
                  <a:pt x="f1022" y="f1137"/>
                </a:lnTo>
                <a:lnTo>
                  <a:pt x="f1024" y="f1138"/>
                </a:lnTo>
                <a:lnTo>
                  <a:pt x="f1026" y="f1139"/>
                </a:lnTo>
                <a:lnTo>
                  <a:pt x="f1028" y="f1140"/>
                </a:lnTo>
                <a:lnTo>
                  <a:pt x="f1030" y="f1141"/>
                </a:lnTo>
                <a:lnTo>
                  <a:pt x="f1032" y="f1142"/>
                </a:lnTo>
                <a:lnTo>
                  <a:pt x="f1034" y="f1143"/>
                </a:lnTo>
                <a:lnTo>
                  <a:pt x="f1036" y="f1144"/>
                </a:lnTo>
                <a:lnTo>
                  <a:pt x="f1038" y="f1145"/>
                </a:lnTo>
                <a:lnTo>
                  <a:pt x="f1040" y="f1146"/>
                </a:lnTo>
                <a:lnTo>
                  <a:pt x="f1042" y="f1147"/>
                </a:lnTo>
                <a:lnTo>
                  <a:pt x="f1044" y="f1148"/>
                </a:lnTo>
                <a:lnTo>
                  <a:pt x="f1046" y="f1149"/>
                </a:lnTo>
                <a:lnTo>
                  <a:pt x="f1048" y="f1150"/>
                </a:lnTo>
                <a:lnTo>
                  <a:pt x="f1050" y="f1151"/>
                </a:lnTo>
                <a:lnTo>
                  <a:pt x="f1052" y="f1152"/>
                </a:lnTo>
                <a:lnTo>
                  <a:pt x="f1054" y="f1153"/>
                </a:lnTo>
                <a:lnTo>
                  <a:pt x="f1056" y="f1154"/>
                </a:lnTo>
                <a:lnTo>
                  <a:pt x="f1058" y="f1155"/>
                </a:lnTo>
                <a:lnTo>
                  <a:pt x="f1060" y="f1156"/>
                </a:lnTo>
                <a:lnTo>
                  <a:pt x="f1062" y="f1157"/>
                </a:lnTo>
                <a:lnTo>
                  <a:pt x="f1064" y="f1158"/>
                </a:lnTo>
                <a:lnTo>
                  <a:pt x="f1066" y="f1159"/>
                </a:lnTo>
                <a:lnTo>
                  <a:pt x="f1068" y="f1160"/>
                </a:lnTo>
                <a:lnTo>
                  <a:pt x="f1070" y="f1161"/>
                </a:lnTo>
                <a:lnTo>
                  <a:pt x="f1072" y="f1162"/>
                </a:lnTo>
                <a:lnTo>
                  <a:pt x="f1074" y="f1163"/>
                </a:lnTo>
                <a:lnTo>
                  <a:pt x="f1076" y="f1164"/>
                </a:lnTo>
                <a:lnTo>
                  <a:pt x="f1078" y="f1165"/>
                </a:lnTo>
                <a:lnTo>
                  <a:pt x="f1080" y="f1166"/>
                </a:lnTo>
                <a:lnTo>
                  <a:pt x="f1082" y="f1167"/>
                </a:lnTo>
                <a:lnTo>
                  <a:pt x="f1084" y="f1168"/>
                </a:lnTo>
                <a:lnTo>
                  <a:pt x="f1086" y="f1169"/>
                </a:lnTo>
                <a:lnTo>
                  <a:pt x="f1088" y="f1170"/>
                </a:lnTo>
                <a:lnTo>
                  <a:pt x="f1090" y="f1171"/>
                </a:lnTo>
                <a:lnTo>
                  <a:pt x="f1092" y="f1172"/>
                </a:lnTo>
                <a:lnTo>
                  <a:pt x="f1094" y="f1173"/>
                </a:lnTo>
                <a:lnTo>
                  <a:pt x="f1096" y="f1174"/>
                </a:lnTo>
                <a:lnTo>
                  <a:pt x="f1098" y="f1175"/>
                </a:lnTo>
                <a:lnTo>
                  <a:pt x="f1100" y="f1176"/>
                </a:lnTo>
                <a:lnTo>
                  <a:pt x="f1102" y="f1177"/>
                </a:lnTo>
                <a:lnTo>
                  <a:pt x="f1104" y="f1178"/>
                </a:lnTo>
                <a:lnTo>
                  <a:pt x="f1106" y="f1179"/>
                </a:lnTo>
                <a:lnTo>
                  <a:pt x="f1108" y="f1180"/>
                </a:lnTo>
                <a:lnTo>
                  <a:pt x="f1110" y="f1181"/>
                </a:lnTo>
                <a:lnTo>
                  <a:pt x="f1112" y="f1182"/>
                </a:lnTo>
                <a:lnTo>
                  <a:pt x="f1114" y="f1183"/>
                </a:lnTo>
                <a:lnTo>
                  <a:pt x="f1116" y="f1184"/>
                </a:lnTo>
                <a:lnTo>
                  <a:pt x="f1118" y="f1185"/>
                </a:lnTo>
                <a:lnTo>
                  <a:pt x="f992" y="f1122"/>
                </a:lnTo>
                <a:close/>
              </a:path>
            </a:pathLst>
          </a:custGeom>
          <a:solidFill>
            <a:srgbClr val="FFFF00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44426" y="2586651"/>
            <a:ext cx="6192719" cy="3240000"/>
            <a:chOff x="1256400" y="2802960"/>
            <a:chExt cx="6192719" cy="3240000"/>
          </a:xfrm>
        </p:grpSpPr>
        <p:sp>
          <p:nvSpPr>
            <p:cNvPr id="8" name="Freeform 7"/>
            <p:cNvSpPr/>
            <p:nvPr/>
          </p:nvSpPr>
          <p:spPr>
            <a:xfrm flipV="1">
              <a:off x="4353840" y="2802960"/>
              <a:ext cx="3095279" cy="3240000"/>
            </a:xfrm>
            <a:custGeom>
              <a:avLst/>
              <a:gdLst>
                <a:gd name="f0" fmla="val 0"/>
                <a:gd name="f1" fmla="val 1724"/>
                <a:gd name="f2" fmla="val 1973"/>
                <a:gd name="f3" fmla="val 61"/>
                <a:gd name="f4" fmla="val 1969"/>
                <a:gd name="f5" fmla="val 122"/>
                <a:gd name="f6" fmla="val 1966"/>
                <a:gd name="f7" fmla="val 182"/>
                <a:gd name="f8" fmla="val 1928"/>
                <a:gd name="f9" fmla="val 242"/>
                <a:gd name="f10" fmla="val 1890"/>
                <a:gd name="f11" fmla="val 295"/>
                <a:gd name="f12" fmla="val 1860"/>
                <a:gd name="f13" fmla="val 363"/>
                <a:gd name="f14" fmla="val 1746"/>
                <a:gd name="f15" fmla="val 431"/>
                <a:gd name="f16" fmla="val 1632"/>
                <a:gd name="f17" fmla="val 499"/>
                <a:gd name="f18" fmla="val 1436"/>
                <a:gd name="f19" fmla="val 590"/>
                <a:gd name="f20" fmla="val 1247"/>
                <a:gd name="f21" fmla="val 681"/>
                <a:gd name="f22" fmla="val 1058"/>
                <a:gd name="f23" fmla="val 794"/>
                <a:gd name="f24" fmla="val 793"/>
                <a:gd name="f25" fmla="val 907"/>
                <a:gd name="f26" fmla="val 612"/>
                <a:gd name="f27" fmla="val 1020"/>
                <a:gd name="f28" fmla="val 1149"/>
                <a:gd name="f29" fmla="val 257"/>
                <a:gd name="f30" fmla="val 1270"/>
                <a:gd name="f31" fmla="val 159"/>
                <a:gd name="f32" fmla="val 1391"/>
                <a:gd name="f33" fmla="val 1557"/>
                <a:gd name="f34" fmla="val 46"/>
                <a:gd name="f35" fmla="val 1633"/>
                <a:gd name="f36" fmla="val 23"/>
                <a:gd name="f37" fmla="val 1709"/>
                <a:gd name="f38" fmla="val 1716"/>
                <a:gd name="f39" fmla="val 1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1724" h="1973">
                  <a:moveTo>
                    <a:pt x="f0" y="f2"/>
                  </a:moveTo>
                  <a:cubicBezTo>
                    <a:pt x="f3" y="f4"/>
                    <a:pt x="f5" y="f6"/>
                    <a:pt x="f7" y="f8"/>
                  </a:cubicBez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15"/>
                    <a:pt x="f28" y="f29"/>
                    <a:pt x="f30" y="f31"/>
                  </a:cubicBezTo>
                  <a:cubicBezTo>
                    <a:pt x="f32" y="f3"/>
                    <a:pt x="f33" y="f34"/>
                    <a:pt x="f35" y="f36"/>
                  </a:cubicBezTo>
                  <a:cubicBezTo>
                    <a:pt x="f37" y="f0"/>
                    <a:pt x="f38" y="f39"/>
                    <a:pt x="f1" y="f36"/>
                  </a:cubicBezTo>
                </a:path>
              </a:pathLst>
            </a:custGeom>
            <a:noFill/>
            <a:ln w="28440">
              <a:solidFill>
                <a:srgbClr val="FFFF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flipH="1" flipV="1">
              <a:off x="1256400" y="2802960"/>
              <a:ext cx="3095279" cy="3240000"/>
            </a:xfrm>
            <a:custGeom>
              <a:avLst/>
              <a:gdLst>
                <a:gd name="f0" fmla="val 0"/>
                <a:gd name="f1" fmla="val 1724"/>
                <a:gd name="f2" fmla="val 1973"/>
                <a:gd name="f3" fmla="val 61"/>
                <a:gd name="f4" fmla="val 1969"/>
                <a:gd name="f5" fmla="val 122"/>
                <a:gd name="f6" fmla="val 1966"/>
                <a:gd name="f7" fmla="val 182"/>
                <a:gd name="f8" fmla="val 1928"/>
                <a:gd name="f9" fmla="val 242"/>
                <a:gd name="f10" fmla="val 1890"/>
                <a:gd name="f11" fmla="val 295"/>
                <a:gd name="f12" fmla="val 1860"/>
                <a:gd name="f13" fmla="val 363"/>
                <a:gd name="f14" fmla="val 1746"/>
                <a:gd name="f15" fmla="val 431"/>
                <a:gd name="f16" fmla="val 1632"/>
                <a:gd name="f17" fmla="val 499"/>
                <a:gd name="f18" fmla="val 1436"/>
                <a:gd name="f19" fmla="val 590"/>
                <a:gd name="f20" fmla="val 1247"/>
                <a:gd name="f21" fmla="val 681"/>
                <a:gd name="f22" fmla="val 1058"/>
                <a:gd name="f23" fmla="val 794"/>
                <a:gd name="f24" fmla="val 793"/>
                <a:gd name="f25" fmla="val 907"/>
                <a:gd name="f26" fmla="val 612"/>
                <a:gd name="f27" fmla="val 1020"/>
                <a:gd name="f28" fmla="val 1149"/>
                <a:gd name="f29" fmla="val 257"/>
                <a:gd name="f30" fmla="val 1270"/>
                <a:gd name="f31" fmla="val 159"/>
                <a:gd name="f32" fmla="val 1391"/>
                <a:gd name="f33" fmla="val 1557"/>
                <a:gd name="f34" fmla="val 46"/>
                <a:gd name="f35" fmla="val 1633"/>
                <a:gd name="f36" fmla="val 23"/>
                <a:gd name="f37" fmla="val 1709"/>
                <a:gd name="f38" fmla="val 1716"/>
                <a:gd name="f39" fmla="val 1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1724" h="1973">
                  <a:moveTo>
                    <a:pt x="f0" y="f2"/>
                  </a:moveTo>
                  <a:cubicBezTo>
                    <a:pt x="f3" y="f4"/>
                    <a:pt x="f5" y="f6"/>
                    <a:pt x="f7" y="f8"/>
                  </a:cubicBez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15"/>
                    <a:pt x="f28" y="f29"/>
                    <a:pt x="f30" y="f31"/>
                  </a:cubicBezTo>
                  <a:cubicBezTo>
                    <a:pt x="f32" y="f3"/>
                    <a:pt x="f33" y="f34"/>
                    <a:pt x="f35" y="f36"/>
                  </a:cubicBezTo>
                  <a:cubicBezTo>
                    <a:pt x="f37" y="f0"/>
                    <a:pt x="f38" y="f39"/>
                    <a:pt x="f1" y="f36"/>
                  </a:cubicBezTo>
                </a:path>
              </a:pathLst>
            </a:custGeom>
            <a:noFill/>
            <a:ln w="28440">
              <a:solidFill>
                <a:srgbClr val="FFFF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10" name="Freeform 9"/>
          <p:cNvSpPr/>
          <p:nvPr/>
        </p:nvSpPr>
        <p:spPr>
          <a:xfrm>
            <a:off x="2074266" y="6187011"/>
            <a:ext cx="755280" cy="337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Trebuchet MS" pitchFamily="34"/>
                <a:ea typeface="Arial" pitchFamily="2"/>
                <a:cs typeface="Arial" pitchFamily="2"/>
              </a:rPr>
              <a:t>Dawn</a:t>
            </a:r>
          </a:p>
        </p:txBody>
      </p:sp>
      <p:sp>
        <p:nvSpPr>
          <p:cNvPr id="11" name="Straight Connector 10"/>
          <p:cNvSpPr/>
          <p:nvPr/>
        </p:nvSpPr>
        <p:spPr>
          <a:xfrm>
            <a:off x="8737506" y="1939011"/>
            <a:ext cx="0" cy="4176719"/>
          </a:xfrm>
          <a:prstGeom prst="line">
            <a:avLst/>
          </a:prstGeom>
          <a:noFill/>
          <a:ln w="9360" cap="sq">
            <a:solidFill>
              <a:srgbClr val="000000"/>
            </a:solidFill>
            <a:prstDash val="solid"/>
            <a:miter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202186" y="6187011"/>
            <a:ext cx="1032480" cy="337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Trebuchet MS" pitchFamily="34"/>
                <a:ea typeface="Arial" pitchFamily="2"/>
                <a:cs typeface="Arial" pitchFamily="2"/>
              </a:rPr>
              <a:t>Nightfall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786" y="5755370"/>
            <a:ext cx="4968719" cy="720720"/>
            <a:chOff x="2048760" y="5971679"/>
            <a:chExt cx="4968719" cy="720720"/>
          </a:xfrm>
        </p:grpSpPr>
        <p:sp>
          <p:nvSpPr>
            <p:cNvPr id="14" name="Freeform 13"/>
            <p:cNvSpPr/>
            <p:nvPr/>
          </p:nvSpPr>
          <p:spPr>
            <a:xfrm>
              <a:off x="2048760" y="5971679"/>
              <a:ext cx="1944720" cy="2876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129839" y="6403679"/>
              <a:ext cx="2303280" cy="288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66FF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857120" y="5971679"/>
              <a:ext cx="865080" cy="28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9966FF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6009480" y="6403679"/>
              <a:ext cx="1007999" cy="288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BE0E3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473146" y="2299371"/>
            <a:ext cx="6265800" cy="3600359"/>
            <a:chOff x="1185120" y="2515680"/>
            <a:chExt cx="6265800" cy="3600359"/>
          </a:xfrm>
        </p:grpSpPr>
        <p:sp>
          <p:nvSpPr>
            <p:cNvPr id="19" name="Straight Connector 18"/>
            <p:cNvSpPr/>
            <p:nvPr/>
          </p:nvSpPr>
          <p:spPr>
            <a:xfrm>
              <a:off x="1185120" y="6042959"/>
              <a:ext cx="863640" cy="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 flipV="1">
              <a:off x="2048760" y="5250600"/>
              <a:ext cx="0" cy="791999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 flipH="1">
              <a:off x="2048760" y="5250600"/>
              <a:ext cx="1008000" cy="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3056760" y="3810960"/>
              <a:ext cx="0" cy="143928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 flipH="1">
              <a:off x="3056400" y="3810960"/>
              <a:ext cx="865080" cy="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 flipV="1">
              <a:off x="3921840" y="3810600"/>
              <a:ext cx="0" cy="79164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 flipH="1">
              <a:off x="3921840" y="4602960"/>
              <a:ext cx="935280" cy="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4857120" y="2515680"/>
              <a:ext cx="0" cy="208728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 flipH="1">
              <a:off x="4856760" y="2515680"/>
              <a:ext cx="431640" cy="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5288760" y="2515680"/>
              <a:ext cx="0" cy="143964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5288760" y="3955320"/>
              <a:ext cx="433440" cy="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5722200" y="3955320"/>
              <a:ext cx="0" cy="2158559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5722200" y="6116039"/>
              <a:ext cx="287280" cy="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6009480" y="4676040"/>
              <a:ext cx="0" cy="1439639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3" name="Straight Connector 32"/>
            <p:cNvSpPr/>
            <p:nvPr/>
          </p:nvSpPr>
          <p:spPr>
            <a:xfrm flipH="1">
              <a:off x="6009480" y="4676040"/>
              <a:ext cx="1007999" cy="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4" name="Straight Connector 33"/>
            <p:cNvSpPr/>
            <p:nvPr/>
          </p:nvSpPr>
          <p:spPr>
            <a:xfrm>
              <a:off x="7017479" y="4676040"/>
              <a:ext cx="0" cy="1439639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7017479" y="6116039"/>
              <a:ext cx="433441" cy="0"/>
            </a:xfrm>
            <a:prstGeom prst="line">
              <a:avLst/>
            </a:prstGeom>
            <a:noFill/>
            <a:ln w="28440" cap="sq">
              <a:solidFill>
                <a:srgbClr val="CC0000"/>
              </a:solidFill>
              <a:prstDash val="solid"/>
              <a:miter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473146" y="1770890"/>
            <a:ext cx="6264359" cy="3191761"/>
            <a:chOff x="1185120" y="1987199"/>
            <a:chExt cx="6264359" cy="3191761"/>
          </a:xfrm>
        </p:grpSpPr>
        <p:sp>
          <p:nvSpPr>
            <p:cNvPr id="37" name="Freeform 36"/>
            <p:cNvSpPr/>
            <p:nvPr/>
          </p:nvSpPr>
          <p:spPr>
            <a:xfrm>
              <a:off x="1185120" y="3523679"/>
              <a:ext cx="720719" cy="286920"/>
            </a:xfrm>
            <a:custGeom>
              <a:avLst/>
              <a:gdLst>
                <a:gd name="f0" fmla="val 0"/>
                <a:gd name="f1" fmla="val 454"/>
                <a:gd name="f2" fmla="val 181"/>
                <a:gd name="f3" fmla="val 189"/>
                <a:gd name="f4" fmla="val 105"/>
                <a:gd name="f5" fmla="val 378"/>
                <a:gd name="f6" fmla="val 3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454" h="181">
                  <a:moveTo>
                    <a:pt x="f0" y="f2"/>
                  </a:moveTo>
                  <a:cubicBezTo>
                    <a:pt x="f3" y="f4"/>
                    <a:pt x="f5" y="f6"/>
                    <a:pt x="f1" y="f0"/>
                  </a:cubicBezTo>
                </a:path>
              </a:pathLst>
            </a:custGeom>
            <a:noFill/>
            <a:ln w="2844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05839" y="3523679"/>
              <a:ext cx="503280" cy="431280"/>
            </a:xfrm>
            <a:custGeom>
              <a:avLst/>
              <a:gdLst>
                <a:gd name="f0" fmla="val 0"/>
                <a:gd name="f1" fmla="val 317"/>
                <a:gd name="f2" fmla="val 272"/>
                <a:gd name="f3" fmla="val 18"/>
                <a:gd name="f4" fmla="val 68"/>
                <a:gd name="f5" fmla="val 37"/>
                <a:gd name="f6" fmla="val 136"/>
                <a:gd name="f7" fmla="val 90"/>
                <a:gd name="f8" fmla="val 181"/>
                <a:gd name="f9" fmla="val 143"/>
                <a:gd name="f10" fmla="val 226"/>
                <a:gd name="f11" fmla="val 279"/>
                <a:gd name="f12" fmla="val 25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317" h="272">
                  <a:moveTo>
                    <a:pt x="f0" y="f0"/>
                  </a:moveTo>
                  <a:cubicBezTo>
                    <a:pt x="f3" y="f4"/>
                    <a:pt x="f5" y="f6"/>
                    <a:pt x="f7" y="f8"/>
                  </a:cubicBezTo>
                  <a:cubicBezTo>
                    <a:pt x="f9" y="f10"/>
                    <a:pt x="f11" y="f12"/>
                    <a:pt x="f1" y="f2"/>
                  </a:cubicBezTo>
                </a:path>
              </a:pathLst>
            </a:custGeom>
            <a:noFill/>
            <a:ln w="2844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2409119" y="3234600"/>
              <a:ext cx="647640" cy="720360"/>
            </a:xfrm>
            <a:custGeom>
              <a:avLst/>
              <a:gdLst>
                <a:gd name="f0" fmla="val 0"/>
                <a:gd name="f1" fmla="val 408"/>
                <a:gd name="f2" fmla="val 454"/>
                <a:gd name="f3" fmla="val 57"/>
                <a:gd name="f4" fmla="val 424"/>
                <a:gd name="f5" fmla="val 114"/>
                <a:gd name="f6" fmla="val 394"/>
                <a:gd name="f7" fmla="val 182"/>
                <a:gd name="f8" fmla="val 318"/>
                <a:gd name="f9" fmla="val 250"/>
                <a:gd name="f10" fmla="val 242"/>
                <a:gd name="f11" fmla="val 329"/>
                <a:gd name="f12" fmla="val 12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408" h="454">
                  <a:moveTo>
                    <a:pt x="f0" y="f2"/>
                  </a:moveTo>
                  <a:cubicBezTo>
                    <a:pt x="f3" y="f4"/>
                    <a:pt x="f5" y="f6"/>
                    <a:pt x="f7" y="f8"/>
                  </a:cubicBezTo>
                  <a:cubicBezTo>
                    <a:pt x="f9" y="f10"/>
                    <a:pt x="f11" y="f12"/>
                    <a:pt x="f1" y="f0"/>
                  </a:cubicBezTo>
                </a:path>
              </a:pathLst>
            </a:custGeom>
            <a:noFill/>
            <a:ln w="2844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3056760" y="3234600"/>
              <a:ext cx="289080" cy="215640"/>
            </a:xfrm>
            <a:custGeom>
              <a:avLst/>
              <a:gdLst>
                <a:gd name="f0" fmla="val 0"/>
                <a:gd name="f1" fmla="val 182"/>
                <a:gd name="f2" fmla="val 136"/>
                <a:gd name="f3" fmla="val 30"/>
                <a:gd name="f4" fmla="val 34"/>
                <a:gd name="f5" fmla="val 61"/>
                <a:gd name="f6" fmla="val 68"/>
                <a:gd name="f7" fmla="val 91"/>
                <a:gd name="f8" fmla="val 121"/>
                <a:gd name="f9" fmla="val 114"/>
                <a:gd name="f10" fmla="val 167"/>
                <a:gd name="f11" fmla="val 129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182" h="136">
                  <a:moveTo>
                    <a:pt x="f0" y="f0"/>
                  </a:moveTo>
                  <a:cubicBezTo>
                    <a:pt x="f3" y="f4"/>
                    <a:pt x="f5" y="f6"/>
                    <a:pt x="f7" y="f7"/>
                  </a:cubicBezTo>
                  <a:cubicBezTo>
                    <a:pt x="f8" y="f9"/>
                    <a:pt x="f10" y="f11"/>
                    <a:pt x="f1" y="f2"/>
                  </a:cubicBezTo>
                </a:path>
              </a:pathLst>
            </a:custGeom>
            <a:noFill/>
            <a:ln w="2844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3345839" y="1987199"/>
              <a:ext cx="1511279" cy="1463399"/>
            </a:xfrm>
            <a:custGeom>
              <a:avLst/>
              <a:gdLst>
                <a:gd name="f0" fmla="val 0"/>
                <a:gd name="f1" fmla="val 952"/>
                <a:gd name="f2" fmla="val 922"/>
                <a:gd name="f3" fmla="val 64"/>
                <a:gd name="f4" fmla="val 835"/>
                <a:gd name="f5" fmla="val 128"/>
                <a:gd name="f6" fmla="val 748"/>
                <a:gd name="f7" fmla="val 181"/>
                <a:gd name="f8" fmla="val 650"/>
                <a:gd name="f9" fmla="val 234"/>
                <a:gd name="f10" fmla="val 552"/>
                <a:gd name="f11" fmla="val 264"/>
                <a:gd name="f12" fmla="val 424"/>
                <a:gd name="f13" fmla="val 317"/>
                <a:gd name="f14" fmla="val 333"/>
                <a:gd name="f15" fmla="val 370"/>
                <a:gd name="f16" fmla="val 242"/>
                <a:gd name="f17" fmla="val 431"/>
                <a:gd name="f18" fmla="val 159"/>
                <a:gd name="f19" fmla="val 499"/>
                <a:gd name="f20" fmla="val 106"/>
                <a:gd name="f21" fmla="val 567"/>
                <a:gd name="f22" fmla="val 53"/>
                <a:gd name="f23" fmla="val 665"/>
                <a:gd name="f24" fmla="val 30"/>
                <a:gd name="f25" fmla="val 725"/>
                <a:gd name="f26" fmla="val 15"/>
                <a:gd name="f27" fmla="val 785"/>
                <a:gd name="f28" fmla="val 824"/>
                <a:gd name="f29" fmla="val 862"/>
                <a:gd name="f30" fmla="val 900"/>
                <a:gd name="f31" fmla="val 926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952" h="922">
                  <a:moveTo>
                    <a:pt x="f0" y="f2"/>
                  </a:moveTo>
                  <a:cubicBezTo>
                    <a:pt x="f3" y="f4"/>
                    <a:pt x="f5" y="f6"/>
                    <a:pt x="f7" y="f8"/>
                  </a:cubicBez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0"/>
                    <a:pt x="f28" y="f26"/>
                    <a:pt x="f29" y="f26"/>
                  </a:cubicBezTo>
                  <a:cubicBezTo>
                    <a:pt x="f30" y="f26"/>
                    <a:pt x="f31" y="f26"/>
                    <a:pt x="f1" y="f26"/>
                  </a:cubicBezTo>
                </a:path>
              </a:pathLst>
            </a:custGeom>
            <a:noFill/>
            <a:ln w="2844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857120" y="2010600"/>
              <a:ext cx="431640" cy="1152360"/>
            </a:xfrm>
            <a:custGeom>
              <a:avLst/>
              <a:gdLst>
                <a:gd name="f0" fmla="val 0"/>
                <a:gd name="f1" fmla="val 272"/>
                <a:gd name="f2" fmla="val 726"/>
                <a:gd name="f3" fmla="val 23"/>
                <a:gd name="f4" fmla="val 30"/>
                <a:gd name="f5" fmla="val 46"/>
                <a:gd name="f6" fmla="val 61"/>
                <a:gd name="f7" fmla="val 91"/>
                <a:gd name="f8" fmla="val 182"/>
                <a:gd name="f9" fmla="val 136"/>
                <a:gd name="f10" fmla="val 303"/>
                <a:gd name="f11" fmla="val 242"/>
                <a:gd name="f12" fmla="val 635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72" h="726">
                  <a:moveTo>
                    <a:pt x="f0" y="f0"/>
                  </a:moveTo>
                  <a:cubicBezTo>
                    <a:pt x="f3" y="f4"/>
                    <a:pt x="f5" y="f6"/>
                    <a:pt x="f7" y="f8"/>
                  </a:cubicBezTo>
                  <a:cubicBezTo>
                    <a:pt x="f9" y="f10"/>
                    <a:pt x="f11" y="f12"/>
                    <a:pt x="f1" y="f2"/>
                  </a:cubicBezTo>
                </a:path>
              </a:pathLst>
            </a:custGeom>
            <a:noFill/>
            <a:ln w="2844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288760" y="3091679"/>
              <a:ext cx="144360" cy="71280"/>
            </a:xfrm>
            <a:custGeom>
              <a:avLst/>
              <a:gdLst>
                <a:gd name="f0" fmla="val 0"/>
                <a:gd name="f1" fmla="val 91"/>
                <a:gd name="f2" fmla="val 45"/>
                <a:gd name="f3" fmla="val 22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91" h="45">
                  <a:moveTo>
                    <a:pt x="f0" y="f2"/>
                  </a:moveTo>
                  <a:cubicBezTo>
                    <a:pt x="f0" y="f2"/>
                    <a:pt x="f2" y="f3"/>
                    <a:pt x="f1" y="f0"/>
                  </a:cubicBezTo>
                </a:path>
              </a:pathLst>
            </a:custGeom>
            <a:noFill/>
            <a:ln w="2844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433120" y="3091679"/>
              <a:ext cx="289080" cy="504359"/>
            </a:xfrm>
            <a:custGeom>
              <a:avLst/>
              <a:gdLst>
                <a:gd name="f0" fmla="val 0"/>
                <a:gd name="f1" fmla="val 182"/>
                <a:gd name="f2" fmla="val 318"/>
                <a:gd name="f3" fmla="val 30"/>
                <a:gd name="f4" fmla="val 41"/>
                <a:gd name="f5" fmla="val 61"/>
                <a:gd name="f6" fmla="val 83"/>
                <a:gd name="f7" fmla="val 91"/>
                <a:gd name="f8" fmla="val 136"/>
                <a:gd name="f9" fmla="val 121"/>
                <a:gd name="f10" fmla="val 189"/>
                <a:gd name="f11" fmla="val 151"/>
                <a:gd name="f12" fmla="val 253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182" h="318">
                  <a:moveTo>
                    <a:pt x="f0" y="f0"/>
                  </a:moveTo>
                  <a:cubicBezTo>
                    <a:pt x="f3" y="f4"/>
                    <a:pt x="f5" y="f6"/>
                    <a:pt x="f7" y="f8"/>
                  </a:cubicBezTo>
                  <a:cubicBezTo>
                    <a:pt x="f9" y="f10"/>
                    <a:pt x="f11" y="f12"/>
                    <a:pt x="f1" y="f2"/>
                  </a:cubicBezTo>
                </a:path>
              </a:pathLst>
            </a:custGeom>
            <a:noFill/>
            <a:ln w="2844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722200" y="2947320"/>
              <a:ext cx="287280" cy="647280"/>
            </a:xfrm>
            <a:custGeom>
              <a:avLst/>
              <a:gdLst>
                <a:gd name="f0" fmla="val 0"/>
                <a:gd name="f1" fmla="val 181"/>
                <a:gd name="f2" fmla="val 408"/>
                <a:gd name="f3" fmla="val 7"/>
                <a:gd name="f4" fmla="val 351"/>
                <a:gd name="f5" fmla="val 15"/>
                <a:gd name="f6" fmla="val 295"/>
                <a:gd name="f7" fmla="val 45"/>
                <a:gd name="f8" fmla="val 227"/>
                <a:gd name="f9" fmla="val 75"/>
                <a:gd name="f10" fmla="val 159"/>
                <a:gd name="f11" fmla="val 128"/>
                <a:gd name="f12" fmla="val 79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181" h="408">
                  <a:moveTo>
                    <a:pt x="f0" y="f2"/>
                  </a:moveTo>
                  <a:cubicBezTo>
                    <a:pt x="f3" y="f4"/>
                    <a:pt x="f5" y="f6"/>
                    <a:pt x="f7" y="f8"/>
                  </a:cubicBezTo>
                  <a:cubicBezTo>
                    <a:pt x="f9" y="f10"/>
                    <a:pt x="f11" y="f12"/>
                    <a:pt x="f1" y="f0"/>
                  </a:cubicBezTo>
                </a:path>
              </a:pathLst>
            </a:custGeom>
            <a:noFill/>
            <a:ln w="2844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6009480" y="2947320"/>
              <a:ext cx="1007999" cy="2231640"/>
            </a:xfrm>
            <a:custGeom>
              <a:avLst/>
              <a:gdLst>
                <a:gd name="f0" fmla="val 0"/>
                <a:gd name="f1" fmla="val 635"/>
                <a:gd name="f2" fmla="val 1406"/>
                <a:gd name="f3" fmla="val 52"/>
                <a:gd name="f4" fmla="val 38"/>
                <a:gd name="f5" fmla="val 105"/>
                <a:gd name="f6" fmla="val 76"/>
                <a:gd name="f7" fmla="val 181"/>
                <a:gd name="f8" fmla="val 227"/>
                <a:gd name="f9" fmla="val 257"/>
                <a:gd name="f10" fmla="val 378"/>
                <a:gd name="f11" fmla="val 711"/>
                <a:gd name="f12" fmla="val 454"/>
                <a:gd name="f13" fmla="val 907"/>
                <a:gd name="f14" fmla="val 530"/>
                <a:gd name="f15" fmla="val 1103"/>
                <a:gd name="f16" fmla="val 582"/>
                <a:gd name="f17" fmla="val 1254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635" h="1406">
                  <a:moveTo>
                    <a:pt x="f0" y="f0"/>
                  </a:moveTo>
                  <a:cubicBezTo>
                    <a:pt x="f3" y="f4"/>
                    <a:pt x="f5" y="f6"/>
                    <a:pt x="f7" y="f8"/>
                  </a:cubicBezTo>
                  <a:cubicBezTo>
                    <a:pt x="f9" y="f10"/>
                    <a:pt x="f10" y="f11"/>
                    <a:pt x="f12" y="f13"/>
                  </a:cubicBezTo>
                  <a:cubicBezTo>
                    <a:pt x="f14" y="f15"/>
                    <a:pt x="f16" y="f17"/>
                    <a:pt x="f1" y="f2"/>
                  </a:cubicBezTo>
                </a:path>
              </a:pathLst>
            </a:custGeom>
            <a:noFill/>
            <a:ln w="2844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7017479" y="4892040"/>
              <a:ext cx="432000" cy="286920"/>
            </a:xfrm>
            <a:custGeom>
              <a:avLst/>
              <a:gdLst>
                <a:gd name="f0" fmla="val 0"/>
                <a:gd name="f1" fmla="val 272"/>
                <a:gd name="f2" fmla="val 181"/>
                <a:gd name="f3" fmla="val 136"/>
                <a:gd name="f4" fmla="val 9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72" h="181">
                  <a:moveTo>
                    <a:pt x="f0" y="f2"/>
                  </a:moveTo>
                  <a:cubicBezTo>
                    <a:pt x="f0" y="f2"/>
                    <a:pt x="f3" y="f4"/>
                    <a:pt x="f1" y="f0"/>
                  </a:cubicBezTo>
                </a:path>
              </a:pathLst>
            </a:custGeom>
            <a:noFill/>
            <a:ln w="28440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48" name="Freeform 47"/>
          <p:cNvSpPr/>
          <p:nvPr/>
        </p:nvSpPr>
        <p:spPr>
          <a:xfrm>
            <a:off x="8646066" y="5323371"/>
            <a:ext cx="233712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solidFill>
                  <a:srgbClr val="FFFF00"/>
                </a:solidFill>
                <a:latin typeface="Trebuchet MS" pitchFamily="34"/>
                <a:ea typeface="Arial" pitchFamily="2"/>
                <a:cs typeface="Arial" pitchFamily="2"/>
              </a:rPr>
              <a:t>Solar generation</a:t>
            </a:r>
          </a:p>
        </p:txBody>
      </p:sp>
      <p:sp>
        <p:nvSpPr>
          <p:cNvPr id="49" name="Freeform 48"/>
          <p:cNvSpPr/>
          <p:nvPr/>
        </p:nvSpPr>
        <p:spPr>
          <a:xfrm>
            <a:off x="8766306" y="5683731"/>
            <a:ext cx="124452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solidFill>
                  <a:srgbClr val="FF3300"/>
                </a:solidFill>
                <a:latin typeface="Trebuchet MS" pitchFamily="34"/>
                <a:ea typeface="Arial" pitchFamily="2"/>
                <a:cs typeface="Arial" pitchFamily="2"/>
              </a:rPr>
              <a:t>Demand</a:t>
            </a:r>
          </a:p>
        </p:txBody>
      </p:sp>
      <p:sp>
        <p:nvSpPr>
          <p:cNvPr id="50" name="Freeform 49"/>
          <p:cNvSpPr/>
          <p:nvPr/>
        </p:nvSpPr>
        <p:spPr>
          <a:xfrm>
            <a:off x="8668026" y="4460091"/>
            <a:ext cx="2204639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Trebuchet MS" pitchFamily="34"/>
                <a:ea typeface="Arial" pitchFamily="2"/>
                <a:cs typeface="Arial" pitchFamily="2"/>
              </a:rPr>
              <a:t>State of Charge</a:t>
            </a:r>
          </a:p>
        </p:txBody>
      </p:sp>
      <p:sp>
        <p:nvSpPr>
          <p:cNvPr id="51" name="Freeform 50"/>
          <p:cNvSpPr/>
          <p:nvPr/>
        </p:nvSpPr>
        <p:spPr>
          <a:xfrm>
            <a:off x="2471706" y="4788411"/>
            <a:ext cx="6263999" cy="1081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3064626" y="5209251"/>
            <a:ext cx="491436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Trebuchet MS" pitchFamily="34"/>
                <a:ea typeface="Arial" pitchFamily="2"/>
                <a:cs typeface="Arial" pitchFamily="2"/>
              </a:rPr>
              <a:t>Minimum state of charge at nightfall</a:t>
            </a:r>
          </a:p>
        </p:txBody>
      </p:sp>
    </p:spTree>
    <p:extLst>
      <p:ext uri="{BB962C8B-B14F-4D97-AF65-F5344CB8AC3E}">
        <p14:creationId xmlns:p14="http://schemas.microsoft.com/office/powerpoint/2010/main" val="164581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/>
          <p:nvPr/>
        </p:nvSpPr>
        <p:spPr>
          <a:xfrm>
            <a:off x="4393721" y="3636925"/>
            <a:ext cx="720" cy="7812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4441" y="3804686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B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64201" y="-16715"/>
            <a:ext cx="10008000" cy="1262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Classical Planning as Forward Search</a:t>
            </a:r>
            <a:endParaRPr lang="en-GB" dirty="0"/>
          </a:p>
        </p:txBody>
      </p:sp>
      <p:sp>
        <p:nvSpPr>
          <p:cNvPr id="7" name="Freeform 6"/>
          <p:cNvSpPr/>
          <p:nvPr/>
        </p:nvSpPr>
        <p:spPr>
          <a:xfrm>
            <a:off x="5444201" y="116732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66FF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TTA</a:t>
            </a:r>
          </a:p>
        </p:txBody>
      </p:sp>
      <p:sp>
        <p:nvSpPr>
          <p:cNvPr id="8" name="Straight Connector 7"/>
          <p:cNvSpPr/>
          <p:nvPr/>
        </p:nvSpPr>
        <p:spPr>
          <a:xfrm flipH="1">
            <a:off x="3896201" y="1527326"/>
            <a:ext cx="1548000" cy="576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6020201" y="1527326"/>
            <a:ext cx="2268000" cy="617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 flipH="1">
            <a:off x="10016201" y="3554126"/>
            <a:ext cx="252000" cy="864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9764201" y="441812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CCC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THA</a:t>
            </a:r>
          </a:p>
        </p:txBody>
      </p:sp>
      <p:sp>
        <p:nvSpPr>
          <p:cNvPr id="12" name="Straight Connector 11"/>
          <p:cNvSpPr/>
          <p:nvPr/>
        </p:nvSpPr>
        <p:spPr>
          <a:xfrm flipH="1">
            <a:off x="6884561" y="2247326"/>
            <a:ext cx="1403640" cy="833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0052561" y="300908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66FF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56201" y="1641085"/>
            <a:ext cx="972000" cy="48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B</a:t>
            </a:r>
          </a:p>
        </p:txBody>
      </p:sp>
      <p:sp>
        <p:nvSpPr>
          <p:cNvPr id="15" name="Freeform 14"/>
          <p:cNvSpPr/>
          <p:nvPr/>
        </p:nvSpPr>
        <p:spPr>
          <a:xfrm>
            <a:off x="4898441" y="441812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FE7F5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TTH</a:t>
            </a:r>
          </a:p>
        </p:txBody>
      </p:sp>
      <p:sp>
        <p:nvSpPr>
          <p:cNvPr id="16" name="Freeform 15"/>
          <p:cNvSpPr/>
          <p:nvPr/>
        </p:nvSpPr>
        <p:spPr>
          <a:xfrm>
            <a:off x="6308561" y="296768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C99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TTB</a:t>
            </a:r>
          </a:p>
        </p:txBody>
      </p:sp>
      <p:sp>
        <p:nvSpPr>
          <p:cNvPr id="17" name="Freeform 16"/>
          <p:cNvSpPr/>
          <p:nvPr/>
        </p:nvSpPr>
        <p:spPr>
          <a:xfrm>
            <a:off x="8288201" y="4394365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THT</a:t>
            </a:r>
          </a:p>
        </p:txBody>
      </p:sp>
      <p:sp>
        <p:nvSpPr>
          <p:cNvPr id="18" name="Straight Connector 17"/>
          <p:cNvSpPr/>
          <p:nvPr/>
        </p:nvSpPr>
        <p:spPr>
          <a:xfrm>
            <a:off x="8792201" y="2391325"/>
            <a:ext cx="1512000" cy="6177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 flipH="1">
            <a:off x="3608201" y="3500846"/>
            <a:ext cx="570240" cy="9172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10412201" y="3554126"/>
            <a:ext cx="324000" cy="8643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8575121" y="2535326"/>
            <a:ext cx="35640" cy="545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4466440" y="3356846"/>
            <a:ext cx="653761" cy="10612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92201" y="4984766"/>
            <a:ext cx="432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24" name="Freeform 23"/>
          <p:cNvSpPr/>
          <p:nvPr/>
        </p:nvSpPr>
        <p:spPr>
          <a:xfrm>
            <a:off x="3314801" y="441812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6666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HTT</a:t>
            </a:r>
          </a:p>
        </p:txBody>
      </p:sp>
      <p:sp>
        <p:nvSpPr>
          <p:cNvPr id="25" name="Freeform 24"/>
          <p:cNvSpPr/>
          <p:nvPr/>
        </p:nvSpPr>
        <p:spPr>
          <a:xfrm>
            <a:off x="8287841" y="304040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TAA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04201" y="1583126"/>
            <a:ext cx="972000" cy="48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52201" y="2574925"/>
            <a:ext cx="792000" cy="29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Put 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08201" y="2505086"/>
            <a:ext cx="792000" cy="29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Put CB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96201" y="2538926"/>
            <a:ext cx="792000" cy="29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Put CA</a:t>
            </a:r>
          </a:p>
        </p:txBody>
      </p:sp>
      <p:sp>
        <p:nvSpPr>
          <p:cNvPr id="30" name="Straight Connector 29"/>
          <p:cNvSpPr/>
          <p:nvPr/>
        </p:nvSpPr>
        <p:spPr>
          <a:xfrm flipH="1">
            <a:off x="2096201" y="2289086"/>
            <a:ext cx="1259640" cy="8337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/>
          <p:nvPr/>
        </p:nvSpPr>
        <p:spPr>
          <a:xfrm>
            <a:off x="3680201" y="2433086"/>
            <a:ext cx="648000" cy="63684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069721" y="306992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TAA</a:t>
            </a:r>
          </a:p>
        </p:txBody>
      </p:sp>
      <p:sp>
        <p:nvSpPr>
          <p:cNvPr id="33" name="Freeform 32"/>
          <p:cNvSpPr/>
          <p:nvPr/>
        </p:nvSpPr>
        <p:spPr>
          <a:xfrm>
            <a:off x="4070081" y="306992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08201" y="2574925"/>
            <a:ext cx="792000" cy="29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Put BC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75841" y="2546846"/>
            <a:ext cx="792000" cy="29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Put BT</a:t>
            </a:r>
          </a:p>
        </p:txBody>
      </p:sp>
      <p:sp>
        <p:nvSpPr>
          <p:cNvPr id="36" name="Freeform 35"/>
          <p:cNvSpPr/>
          <p:nvPr/>
        </p:nvSpPr>
        <p:spPr>
          <a:xfrm>
            <a:off x="1736201" y="3122845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66FF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66440" y="3984686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10441" y="4004846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20201" y="3909086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B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412201" y="3888926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355841" y="192908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CCC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THA</a:t>
            </a:r>
          </a:p>
        </p:txBody>
      </p:sp>
      <p:sp>
        <p:nvSpPr>
          <p:cNvPr id="42" name="Freeform 41"/>
          <p:cNvSpPr/>
          <p:nvPr/>
        </p:nvSpPr>
        <p:spPr>
          <a:xfrm>
            <a:off x="10448201" y="441848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FE7F5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TTH</a:t>
            </a:r>
          </a:p>
        </p:txBody>
      </p:sp>
      <p:sp>
        <p:nvSpPr>
          <p:cNvPr id="43" name="Straight Connector 42"/>
          <p:cNvSpPr/>
          <p:nvPr/>
        </p:nvSpPr>
        <p:spPr>
          <a:xfrm flipH="1">
            <a:off x="1736201" y="3698126"/>
            <a:ext cx="216000" cy="6541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1412201" y="434612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CCC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THA</a:t>
            </a:r>
          </a:p>
        </p:txBody>
      </p:sp>
      <p:sp>
        <p:nvSpPr>
          <p:cNvPr id="45" name="Straight Connector 44"/>
          <p:cNvSpPr/>
          <p:nvPr/>
        </p:nvSpPr>
        <p:spPr>
          <a:xfrm>
            <a:off x="2096201" y="3698126"/>
            <a:ext cx="288000" cy="6483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40201" y="4912766"/>
            <a:ext cx="432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04201" y="3909086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96201" y="3914126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C</a:t>
            </a:r>
          </a:p>
        </p:txBody>
      </p:sp>
      <p:sp>
        <p:nvSpPr>
          <p:cNvPr id="49" name="Freeform 48"/>
          <p:cNvSpPr/>
          <p:nvPr/>
        </p:nvSpPr>
        <p:spPr>
          <a:xfrm>
            <a:off x="2096201" y="434648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FE7F5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TTH</a:t>
            </a:r>
          </a:p>
        </p:txBody>
      </p:sp>
      <p:sp>
        <p:nvSpPr>
          <p:cNvPr id="50" name="Straight Connector 49"/>
          <p:cNvSpPr/>
          <p:nvPr/>
        </p:nvSpPr>
        <p:spPr>
          <a:xfrm flipH="1">
            <a:off x="6272201" y="3518126"/>
            <a:ext cx="252000" cy="900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5984201" y="441812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3333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HTB</a:t>
            </a:r>
          </a:p>
        </p:txBody>
      </p:sp>
      <p:sp>
        <p:nvSpPr>
          <p:cNvPr id="52" name="Straight Connector 51"/>
          <p:cNvSpPr/>
          <p:nvPr/>
        </p:nvSpPr>
        <p:spPr>
          <a:xfrm>
            <a:off x="6668201" y="3518126"/>
            <a:ext cx="252000" cy="9003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12201" y="4984766"/>
            <a:ext cx="432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876201" y="3909086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68201" y="3914126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C</a:t>
            </a:r>
          </a:p>
        </p:txBody>
      </p:sp>
      <p:sp>
        <p:nvSpPr>
          <p:cNvPr id="56" name="Freeform 55"/>
          <p:cNvSpPr/>
          <p:nvPr/>
        </p:nvSpPr>
        <p:spPr>
          <a:xfrm>
            <a:off x="6668201" y="441848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FE7F5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TTH</a:t>
            </a:r>
          </a:p>
        </p:txBody>
      </p:sp>
      <p:sp>
        <p:nvSpPr>
          <p:cNvPr id="57" name="Straight Connector 56"/>
          <p:cNvSpPr/>
          <p:nvPr/>
        </p:nvSpPr>
        <p:spPr>
          <a:xfrm>
            <a:off x="8575481" y="3577166"/>
            <a:ext cx="0" cy="7811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216201" y="3708926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B</a:t>
            </a:r>
          </a:p>
        </p:txBody>
      </p:sp>
      <p:sp>
        <p:nvSpPr>
          <p:cNvPr id="59" name="Freeform 58"/>
          <p:cNvSpPr/>
          <p:nvPr/>
        </p:nvSpPr>
        <p:spPr>
          <a:xfrm>
            <a:off x="9080201" y="4394365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FE7F5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TTH</a:t>
            </a:r>
          </a:p>
        </p:txBody>
      </p:sp>
      <p:sp>
        <p:nvSpPr>
          <p:cNvPr id="60" name="Straight Connector 59"/>
          <p:cNvSpPr/>
          <p:nvPr/>
        </p:nvSpPr>
        <p:spPr>
          <a:xfrm flipH="1">
            <a:off x="7784200" y="3441086"/>
            <a:ext cx="576001" cy="95327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7496561" y="4394365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6666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HTT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748201" y="3924925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792201" y="3945086"/>
            <a:ext cx="720000" cy="20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Pickup C</a:t>
            </a:r>
          </a:p>
        </p:txBody>
      </p:sp>
      <p:sp>
        <p:nvSpPr>
          <p:cNvPr id="64" name="Straight Connector 63"/>
          <p:cNvSpPr/>
          <p:nvPr/>
        </p:nvSpPr>
        <p:spPr>
          <a:xfrm>
            <a:off x="8720201" y="3387806"/>
            <a:ext cx="648000" cy="10065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8288201" y="304040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TTT</a:t>
            </a:r>
          </a:p>
        </p:txBody>
      </p:sp>
      <p:sp>
        <p:nvSpPr>
          <p:cNvPr id="66" name="Freeform 65"/>
          <p:cNvSpPr/>
          <p:nvPr/>
        </p:nvSpPr>
        <p:spPr>
          <a:xfrm>
            <a:off x="4106440" y="441812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THT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520201" y="4878926"/>
            <a:ext cx="396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458441" y="4940846"/>
            <a:ext cx="396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250441" y="4938686"/>
            <a:ext cx="396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042440" y="4938686"/>
            <a:ext cx="396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128201" y="4994126"/>
            <a:ext cx="396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640201" y="4914926"/>
            <a:ext cx="396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432201" y="4914926"/>
            <a:ext cx="396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188201" y="4914926"/>
            <a:ext cx="396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908201" y="4950926"/>
            <a:ext cx="396000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77" name="Freeform 76"/>
          <p:cNvSpPr/>
          <p:nvPr/>
        </p:nvSpPr>
        <p:spPr>
          <a:xfrm>
            <a:off x="8288201" y="1929086"/>
            <a:ext cx="57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FE7F5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TTH</a:t>
            </a:r>
          </a:p>
        </p:txBody>
      </p:sp>
      <p:sp>
        <p:nvSpPr>
          <p:cNvPr id="78" name="Text Placeholder 75"/>
          <p:cNvSpPr txBox="1">
            <a:spLocks/>
          </p:cNvSpPr>
          <p:nvPr/>
        </p:nvSpPr>
        <p:spPr>
          <a:xfrm>
            <a:off x="404201" y="5427565"/>
            <a:ext cx="9108000" cy="13034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smtClean="0"/>
              <a:t>Classical Planning Gives Us: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600" dirty="0" smtClean="0"/>
              <a:t>Propositional Relaxation Heuristics: RPG, Causal Graph;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600" dirty="0" smtClean="0"/>
              <a:t>Search Guidance: Helpful Actions/Preferred Operators.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600" dirty="0" smtClean="0"/>
              <a:t>Search Techniques, Enforced Hill-Climbing, Multi Open List Search, </a:t>
            </a:r>
            <a:r>
              <a:rPr lang="en-GB" sz="1600" dirty="0" err="1"/>
              <a:t>M</a:t>
            </a:r>
            <a:r>
              <a:rPr lang="en-GB" sz="1600" dirty="0" err="1" smtClean="0"/>
              <a:t>emoisation</a:t>
            </a:r>
            <a:r>
              <a:rPr lang="en-GB" sz="1600" dirty="0" smtClean="0"/>
              <a:t>;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381" y="721444"/>
            <a:ext cx="2879640" cy="113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Continuous Linear Change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Numeric quantities so far we have seen change instantaneously:</a:t>
            </a:r>
          </a:p>
          <a:p>
            <a:pPr lvl="1"/>
            <a:r>
              <a:rPr lang="en-GB" dirty="0" smtClean="0"/>
              <a:t> e.g.  (at end (decrease (battery) 1))</a:t>
            </a:r>
          </a:p>
          <a:p>
            <a:pPr lvl="1"/>
            <a:r>
              <a:rPr lang="en-GB" dirty="0"/>
              <a:t>(at end (decrease (battery) </a:t>
            </a:r>
            <a:r>
              <a:rPr lang="en-GB" dirty="0" smtClean="0"/>
              <a:t>(+ (*0.5 (temperature)) </a:t>
            </a:r>
            <a:r>
              <a:rPr lang="en-GB" dirty="0"/>
              <a:t>(*3 (?duration))))</a:t>
            </a:r>
            <a:endParaRPr lang="en-GB" dirty="0" smtClean="0"/>
          </a:p>
          <a:p>
            <a:pPr lvl="1"/>
            <a:r>
              <a:rPr lang="en-GB" dirty="0" smtClean="0"/>
              <a:t>V’ = </a:t>
            </a:r>
            <a:r>
              <a:rPr lang="en-GB" b="1" dirty="0" smtClean="0"/>
              <a:t>W</a:t>
            </a:r>
            <a:r>
              <a:rPr lang="en-GB" dirty="0" smtClean="0"/>
              <a:t> . </a:t>
            </a:r>
            <a:r>
              <a:rPr lang="en-GB" b="1" dirty="0" smtClean="0"/>
              <a:t>V</a:t>
            </a:r>
            <a:r>
              <a:rPr lang="en-GB" dirty="0" smtClean="0"/>
              <a:t> + C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In reality numeric values often change continuously, rather than discretely.</a:t>
            </a:r>
          </a:p>
          <a:p>
            <a:pPr lvl="1"/>
            <a:r>
              <a:rPr lang="en-GB" dirty="0" smtClean="0"/>
              <a:t>While the bus is running </a:t>
            </a:r>
            <a:r>
              <a:rPr lang="en-GB" dirty="0" err="1" smtClean="0"/>
              <a:t>dbattery</a:t>
            </a:r>
            <a:r>
              <a:rPr lang="en-GB" dirty="0" smtClean="0"/>
              <a:t>/</a:t>
            </a:r>
            <a:r>
              <a:rPr lang="en-GB" dirty="0" err="1" smtClean="0"/>
              <a:t>dt</a:t>
            </a:r>
            <a:r>
              <a:rPr lang="en-GB" dirty="0" smtClean="0"/>
              <a:t> = -40</a:t>
            </a:r>
          </a:p>
          <a:p>
            <a:pPr lvl="1"/>
            <a:r>
              <a:rPr lang="en-GB" dirty="0" smtClean="0"/>
              <a:t>(increase (battery) (*#t -40))</a:t>
            </a:r>
          </a:p>
          <a:p>
            <a:pPr lvl="1"/>
            <a:r>
              <a:rPr lang="en-GB" dirty="0" smtClean="0"/>
              <a:t>Of course change is not always linear, but that’s another lecture.</a:t>
            </a:r>
          </a:p>
          <a:p>
            <a:pPr lvl="1"/>
            <a:r>
              <a:rPr lang="en-GB" dirty="0" smtClean="0"/>
              <a:t>Today we will deal with linear change  only.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189" y="106137"/>
            <a:ext cx="1761882" cy="1170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85800" y="3635115"/>
            <a:ext cx="11183271" cy="254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/>
          <p:cNvGrpSpPr/>
          <p:nvPr/>
        </p:nvGrpSpPr>
        <p:grpSpPr>
          <a:xfrm>
            <a:off x="2900161" y="4111365"/>
            <a:ext cx="6065520" cy="2215896"/>
            <a:chOff x="2738236" y="3635115"/>
            <a:chExt cx="6065520" cy="2215896"/>
          </a:xfrm>
        </p:grpSpPr>
        <p:sp>
          <p:nvSpPr>
            <p:cNvPr id="7" name="TextBox 6"/>
            <p:cNvSpPr txBox="1"/>
            <p:nvPr/>
          </p:nvSpPr>
          <p:spPr>
            <a:xfrm>
              <a:off x="2738236" y="3635115"/>
              <a:ext cx="6065520" cy="22158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GB" dirty="0" smtClean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58440" y="4947658"/>
              <a:ext cx="1935193" cy="553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</a:t>
              </a:r>
              <a:r>
                <a:rPr lang="en-GB" dirty="0" smtClean="0"/>
                <a:t>attery’    </a:t>
              </a:r>
              <a:r>
                <a:rPr lang="en-GB" sz="3000" b="1" dirty="0" smtClean="0"/>
                <a:t>=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32760" y="4572000"/>
              <a:ext cx="121920" cy="7078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GB" sz="4000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83024" y="4605528"/>
              <a:ext cx="121920" cy="7078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GB" sz="4000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89223" y="4652172"/>
              <a:ext cx="1545336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1</a:t>
              </a:r>
            </a:p>
            <a:p>
              <a:pPr algn="ctr"/>
              <a:r>
                <a:rPr lang="en-GB" dirty="0" smtClean="0"/>
                <a:t>-0.5</a:t>
              </a:r>
            </a:p>
            <a:p>
              <a:pPr algn="ctr"/>
              <a:r>
                <a:rPr lang="en-GB" dirty="0" smtClean="0"/>
                <a:t>-3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31149" y="4403890"/>
              <a:ext cx="121920" cy="13234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 smtClean="0"/>
                <a:t>(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87304" y="4403889"/>
              <a:ext cx="121920" cy="13234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 smtClean="0"/>
                <a:t>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08512" y="4644313"/>
              <a:ext cx="1545336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battery</a:t>
              </a:r>
            </a:p>
            <a:p>
              <a:pPr algn="ctr"/>
              <a:r>
                <a:rPr lang="en-GB" dirty="0"/>
                <a:t>t</a:t>
              </a:r>
              <a:r>
                <a:rPr lang="en-GB" dirty="0" smtClean="0"/>
                <a:t>emperature</a:t>
              </a:r>
            </a:p>
            <a:p>
              <a:pPr algn="ctr"/>
              <a:r>
                <a:rPr lang="en-GB" dirty="0" smtClean="0"/>
                <a:t>duration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45088" y="4396031"/>
              <a:ext cx="121920" cy="13234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 smtClean="0"/>
                <a:t>(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68504" y="4396030"/>
              <a:ext cx="121920" cy="13234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 smtClean="0"/>
                <a:t>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57695" y="4794063"/>
              <a:ext cx="1197649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 smtClean="0"/>
                <a:t>+   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95524" y="4748210"/>
              <a:ext cx="275472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 smtClean="0"/>
                <a:t>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6473" y="3852570"/>
              <a:ext cx="5727092" cy="553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3000" dirty="0" smtClean="0"/>
                <a:t>     V’     =       </a:t>
              </a:r>
              <a:r>
                <a:rPr lang="en-GB" sz="3000" b="1" dirty="0" smtClean="0"/>
                <a:t>W    .         V</a:t>
              </a:r>
              <a:r>
                <a:rPr lang="en-GB" sz="3000" dirty="0" smtClean="0"/>
                <a:t>            +   C</a:t>
              </a:r>
              <a:endParaRPr lang="en-GB" sz="30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32042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Continuous Linear Change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Numeric quantities so far we have seen change instantaneously:</a:t>
            </a:r>
          </a:p>
          <a:p>
            <a:pPr lvl="1"/>
            <a:r>
              <a:rPr lang="en-GB" dirty="0" smtClean="0"/>
              <a:t> e.g.  (at end (decrease (battery) 1))</a:t>
            </a:r>
          </a:p>
          <a:p>
            <a:pPr lvl="1"/>
            <a:r>
              <a:rPr lang="en-GB" dirty="0"/>
              <a:t>(at end (decrease (battery) (+ (*0.5 (temperature)) (*3 (?duration))))</a:t>
            </a:r>
          </a:p>
          <a:p>
            <a:pPr lvl="1"/>
            <a:r>
              <a:rPr lang="en-GB" b="1" dirty="0" smtClean="0"/>
              <a:t>V’</a:t>
            </a:r>
            <a:r>
              <a:rPr lang="en-GB" dirty="0" smtClean="0"/>
              <a:t> = </a:t>
            </a:r>
            <a:r>
              <a:rPr lang="en-GB" b="1" dirty="0" smtClean="0"/>
              <a:t>W</a:t>
            </a:r>
            <a:r>
              <a:rPr lang="en-GB" dirty="0" smtClean="0"/>
              <a:t> . </a:t>
            </a:r>
            <a:r>
              <a:rPr lang="en-GB" b="1" dirty="0" smtClean="0"/>
              <a:t>V</a:t>
            </a:r>
            <a:r>
              <a:rPr lang="en-GB" dirty="0" smtClean="0"/>
              <a:t> + </a:t>
            </a:r>
            <a:r>
              <a:rPr lang="en-GB" b="1" dirty="0" smtClean="0"/>
              <a:t>C</a:t>
            </a:r>
            <a:endParaRPr lang="en-GB" b="1" dirty="0"/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In reality numeric values often change continuously, rather than discretely.</a:t>
            </a:r>
          </a:p>
          <a:p>
            <a:pPr lvl="1"/>
            <a:r>
              <a:rPr lang="en-GB" dirty="0" smtClean="0"/>
              <a:t>While the bus is running </a:t>
            </a:r>
            <a:r>
              <a:rPr lang="en-GB" dirty="0" err="1" smtClean="0"/>
              <a:t>dbattery</a:t>
            </a:r>
            <a:r>
              <a:rPr lang="en-GB" dirty="0" smtClean="0"/>
              <a:t>/</a:t>
            </a:r>
            <a:r>
              <a:rPr lang="en-GB" dirty="0" err="1" smtClean="0"/>
              <a:t>dt</a:t>
            </a:r>
            <a:r>
              <a:rPr lang="en-GB" dirty="0" smtClean="0"/>
              <a:t> = -40</a:t>
            </a:r>
          </a:p>
          <a:p>
            <a:pPr lvl="1"/>
            <a:r>
              <a:rPr lang="en-GB" dirty="0"/>
              <a:t>(increase (battery) (*#t </a:t>
            </a:r>
            <a:r>
              <a:rPr lang="en-GB" dirty="0" smtClean="0"/>
              <a:t>-40))</a:t>
            </a:r>
          </a:p>
          <a:p>
            <a:pPr lvl="1"/>
            <a:r>
              <a:rPr lang="en-GB" dirty="0" smtClean="0"/>
              <a:t>Of course change is not always linear, but that’s another lecture.</a:t>
            </a:r>
          </a:p>
          <a:p>
            <a:pPr lvl="1"/>
            <a:r>
              <a:rPr lang="en-GB" dirty="0" smtClean="0"/>
              <a:t>Today we will deal with linear change  only.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189" y="106137"/>
            <a:ext cx="1761882" cy="11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6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92075"/>
            <a:ext cx="10515600" cy="1325563"/>
          </a:xfrm>
        </p:spPr>
        <p:txBody>
          <a:bodyPr/>
          <a:lstStyle/>
          <a:p>
            <a:r>
              <a:rPr lang="en-GB" dirty="0" smtClean="0"/>
              <a:t>Continuous Linear Change: Colin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447056" y="1648384"/>
            <a:ext cx="8815957" cy="3509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201335" y="1495936"/>
            <a:ext cx="0" cy="53378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263013" y="1409412"/>
            <a:ext cx="0" cy="53378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303704" y="1744163"/>
            <a:ext cx="1282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FF0000"/>
                </a:solidFill>
              </a:rPr>
              <a:t>Working D1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6519" y="1444874"/>
            <a:ext cx="887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At D1 A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6518" y="1638206"/>
            <a:ext cx="86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At B1 A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69048" y="1640860"/>
            <a:ext cx="826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55FF1"/>
                </a:solidFill>
              </a:rPr>
              <a:t>At D1B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69047" y="1834192"/>
            <a:ext cx="86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55FF1"/>
                </a:solidFill>
              </a:rPr>
              <a:t>At B1 B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97109" y="1352262"/>
            <a:ext cx="1463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Route1 D1 B1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5283057" y="1100451"/>
            <a:ext cx="1323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duration = 2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769046" y="2016336"/>
            <a:ext cx="1410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55FF1"/>
                </a:solidFill>
              </a:rPr>
              <a:t>Done Route1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31667" y="1857967"/>
            <a:ext cx="100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55FF1"/>
                </a:solidFill>
              </a:rPr>
              <a:t>¬At D1 A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31666" y="2041774"/>
            <a:ext cx="98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55FF1"/>
                </a:solidFill>
              </a:rPr>
              <a:t>¬At B1 A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03704" y="195465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FF0000"/>
                </a:solidFill>
              </a:rPr>
              <a:t>Battery &gt;= 10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92822" y="1279052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FF0000"/>
                </a:solidFill>
              </a:rPr>
              <a:t>Battery &gt;= 30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84168" y="1469643"/>
            <a:ext cx="587055" cy="5530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R1</a:t>
            </a:r>
            <a:r>
              <a:rPr lang="en-GB" sz="25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⊢ </a:t>
            </a:r>
            <a:endParaRPr lang="en-GB" sz="250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217037" y="1386807"/>
            <a:ext cx="587055" cy="5530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R1</a:t>
            </a:r>
            <a:r>
              <a:rPr lang="en-GB" sz="25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⊣</a:t>
            </a: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03704" y="2174179"/>
            <a:ext cx="1750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055FF1"/>
                </a:solidFill>
              </a:rPr>
              <a:t>dBattery</a:t>
            </a:r>
            <a:r>
              <a:rPr lang="en-GB" dirty="0" smtClean="0">
                <a:solidFill>
                  <a:srgbClr val="055FF1"/>
                </a:solidFill>
              </a:rPr>
              <a:t>/</a:t>
            </a:r>
            <a:r>
              <a:rPr lang="en-GB" dirty="0" err="1" smtClean="0">
                <a:solidFill>
                  <a:srgbClr val="055FF1"/>
                </a:solidFill>
              </a:rPr>
              <a:t>dt</a:t>
            </a:r>
            <a:r>
              <a:rPr lang="en-GB" dirty="0" smtClean="0">
                <a:solidFill>
                  <a:srgbClr val="055FF1"/>
                </a:solidFill>
              </a:rPr>
              <a:t> -=40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54183" y="2143939"/>
            <a:ext cx="2839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(increase (battery) (*#t -40))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189" y="106137"/>
            <a:ext cx="1761882" cy="1170000"/>
          </a:xfrm>
          <a:prstGeom prst="rect">
            <a:avLst/>
          </a:prstGeom>
        </p:spPr>
      </p:pic>
      <p:sp>
        <p:nvSpPr>
          <p:cNvPr id="74" name="Text Placeholder 75"/>
          <p:cNvSpPr txBox="1">
            <a:spLocks/>
          </p:cNvSpPr>
          <p:nvPr/>
        </p:nvSpPr>
        <p:spPr>
          <a:xfrm>
            <a:off x="0" y="6364056"/>
            <a:ext cx="12192000" cy="494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600" dirty="0" smtClean="0"/>
              <a:t>"Temporal Planning in Domains with Linear Processes." A. J. Coles, A. I. Coles, M. Fox, and D. Long. IJCAI (2009).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 smtClean="0"/>
              <a:t>"COLIN: Planning with Continuous Linear Numeric Change." A. J. Coles, A. I. Coles, M. Fox and D. Long. JAIR (44) (2013)</a:t>
            </a:r>
          </a:p>
        </p:txBody>
      </p:sp>
      <p:grpSp>
        <p:nvGrpSpPr>
          <p:cNvPr id="189" name="Group 188"/>
          <p:cNvGrpSpPr/>
          <p:nvPr/>
        </p:nvGrpSpPr>
        <p:grpSpPr>
          <a:xfrm>
            <a:off x="1447056" y="1935661"/>
            <a:ext cx="9254438" cy="2372048"/>
            <a:chOff x="1447056" y="1935661"/>
            <a:chExt cx="9254438" cy="2372048"/>
          </a:xfrm>
        </p:grpSpPr>
        <p:sp>
          <p:nvSpPr>
            <p:cNvPr id="70" name="Freeform 69"/>
            <p:cNvSpPr/>
            <p:nvPr/>
          </p:nvSpPr>
          <p:spPr>
            <a:xfrm>
              <a:off x="1463256" y="2042633"/>
              <a:ext cx="1641773" cy="974420"/>
            </a:xfrm>
            <a:custGeom>
              <a:avLst/>
              <a:gdLst>
                <a:gd name="connsiteX0" fmla="*/ 838200 w 838200"/>
                <a:gd name="connsiteY0" fmla="*/ 781050 h 781050"/>
                <a:gd name="connsiteX1" fmla="*/ 314325 w 838200"/>
                <a:gd name="connsiteY1" fmla="*/ 514350 h 781050"/>
                <a:gd name="connsiteX2" fmla="*/ 0 w 838200"/>
                <a:gd name="connsiteY2" fmla="*/ 0 h 781050"/>
                <a:gd name="connsiteX0" fmla="*/ 838200 w 838200"/>
                <a:gd name="connsiteY0" fmla="*/ 781050 h 781050"/>
                <a:gd name="connsiteX1" fmla="*/ 270559 w 838200"/>
                <a:gd name="connsiteY1" fmla="*/ 605967 h 781050"/>
                <a:gd name="connsiteX2" fmla="*/ 0 w 838200"/>
                <a:gd name="connsiteY2" fmla="*/ 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200" h="781050">
                  <a:moveTo>
                    <a:pt x="838200" y="781050"/>
                  </a:moveTo>
                  <a:cubicBezTo>
                    <a:pt x="646112" y="712787"/>
                    <a:pt x="410259" y="736142"/>
                    <a:pt x="270559" y="605967"/>
                  </a:cubicBezTo>
                  <a:cubicBezTo>
                    <a:pt x="130859" y="475792"/>
                    <a:pt x="87312" y="192087"/>
                    <a:pt x="0" y="0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9407281" y="1935661"/>
              <a:ext cx="1076401" cy="1200150"/>
            </a:xfrm>
            <a:custGeom>
              <a:avLst/>
              <a:gdLst>
                <a:gd name="connsiteX0" fmla="*/ 0 w 790575"/>
                <a:gd name="connsiteY0" fmla="*/ 981075 h 981075"/>
                <a:gd name="connsiteX1" fmla="*/ 609600 w 790575"/>
                <a:gd name="connsiteY1" fmla="*/ 561975 h 981075"/>
                <a:gd name="connsiteX2" fmla="*/ 790575 w 790575"/>
                <a:gd name="connsiteY2" fmla="*/ 0 h 981075"/>
                <a:gd name="connsiteX3" fmla="*/ 790575 w 790575"/>
                <a:gd name="connsiteY3" fmla="*/ 0 h 981075"/>
                <a:gd name="connsiteX0" fmla="*/ 0 w 808370"/>
                <a:gd name="connsiteY0" fmla="*/ 1200150 h 1200150"/>
                <a:gd name="connsiteX1" fmla="*/ 609600 w 808370"/>
                <a:gd name="connsiteY1" fmla="*/ 781050 h 1200150"/>
                <a:gd name="connsiteX2" fmla="*/ 790575 w 808370"/>
                <a:gd name="connsiteY2" fmla="*/ 219075 h 1200150"/>
                <a:gd name="connsiteX3" fmla="*/ 804881 w 808370"/>
                <a:gd name="connsiteY3" fmla="*/ 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370" h="1200150">
                  <a:moveTo>
                    <a:pt x="0" y="1200150"/>
                  </a:moveTo>
                  <a:cubicBezTo>
                    <a:pt x="238919" y="1072356"/>
                    <a:pt x="477838" y="944562"/>
                    <a:pt x="609600" y="781050"/>
                  </a:cubicBezTo>
                  <a:cubicBezTo>
                    <a:pt x="741363" y="617537"/>
                    <a:pt x="758028" y="349250"/>
                    <a:pt x="790575" y="219075"/>
                  </a:cubicBezTo>
                  <a:cubicBezTo>
                    <a:pt x="823122" y="88900"/>
                    <a:pt x="800112" y="73025"/>
                    <a:pt x="804881" y="0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head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1447056" y="2234793"/>
              <a:ext cx="9254438" cy="2072916"/>
              <a:chOff x="1447056" y="2234793"/>
              <a:chExt cx="9254438" cy="207291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725892" y="2234793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GB" dirty="0">
                  <a:solidFill>
                    <a:srgbClr val="055FF1"/>
                  </a:solidFill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V="1">
                <a:off x="3163616" y="3170868"/>
                <a:ext cx="5904952" cy="3763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136158" y="2943983"/>
                <a:ext cx="0" cy="533787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8835910" y="2835819"/>
                <a:ext cx="0" cy="533787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5585377" y="3202975"/>
                <a:ext cx="1360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solidFill>
                      <a:srgbClr val="FF0000"/>
                    </a:solidFill>
                  </a:rPr>
                  <a:t>On Route B1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495193" y="2848430"/>
                <a:ext cx="1534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/>
                  <a:t>Run Engine B1</a:t>
                </a:r>
                <a:endParaRPr lang="en-GB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118991" y="2917690"/>
                <a:ext cx="587055" cy="5530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E1</a:t>
                </a:r>
                <a:r>
                  <a:rPr lang="en-GB" sz="2500" baseline="-25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⊢ </a:t>
                </a:r>
                <a:endParaRPr lang="en-GB" sz="2500" baseline="-25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8789934" y="2813214"/>
                <a:ext cx="587055" cy="5530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E1</a:t>
                </a:r>
                <a:r>
                  <a:rPr lang="en-GB" sz="2500" baseline="-25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⊣</a:t>
                </a:r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endPara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558775" y="3440957"/>
                <a:ext cx="15584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i="1" dirty="0" smtClean="0">
                    <a:solidFill>
                      <a:srgbClr val="FF0000"/>
                    </a:solidFill>
                  </a:rPr>
                  <a:t>Battery &lt;= 100</a:t>
                </a:r>
                <a:endParaRPr lang="en-GB" i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65978" y="3681157"/>
                <a:ext cx="1795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solidFill>
                      <a:srgbClr val="055FF1"/>
                    </a:solidFill>
                  </a:rPr>
                  <a:t>dBattery</a:t>
                </a:r>
                <a:r>
                  <a:rPr lang="en-GB" dirty="0" smtClean="0">
                    <a:solidFill>
                      <a:srgbClr val="055FF1"/>
                    </a:solidFill>
                  </a:rPr>
                  <a:t>/</a:t>
                </a:r>
                <a:r>
                  <a:rPr lang="en-GB" dirty="0" err="1" smtClean="0">
                    <a:solidFill>
                      <a:srgbClr val="055FF1"/>
                    </a:solidFill>
                  </a:rPr>
                  <a:t>dt</a:t>
                </a:r>
                <a:r>
                  <a:rPr lang="en-GB" dirty="0" smtClean="0">
                    <a:solidFill>
                      <a:srgbClr val="055FF1"/>
                    </a:solidFill>
                  </a:rPr>
                  <a:t> +=</a:t>
                </a:r>
                <a:r>
                  <a:rPr lang="en-GB" dirty="0">
                    <a:solidFill>
                      <a:srgbClr val="055FF1"/>
                    </a:solidFill>
                  </a:rPr>
                  <a:t>6</a:t>
                </a:r>
                <a:r>
                  <a:rPr lang="en-GB" dirty="0" smtClean="0">
                    <a:solidFill>
                      <a:srgbClr val="055FF1"/>
                    </a:solidFill>
                  </a:rPr>
                  <a:t>0</a:t>
                </a:r>
                <a:endParaRPr lang="en-GB" dirty="0">
                  <a:solidFill>
                    <a:srgbClr val="055FF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85377" y="3938377"/>
                <a:ext cx="1405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solidFill>
                      <a:srgbClr val="055FF1"/>
                    </a:solidFill>
                  </a:rPr>
                  <a:t>dCost</a:t>
                </a:r>
                <a:r>
                  <a:rPr lang="en-GB" dirty="0" smtClean="0">
                    <a:solidFill>
                      <a:srgbClr val="055FF1"/>
                    </a:solidFill>
                  </a:rPr>
                  <a:t>/</a:t>
                </a:r>
                <a:r>
                  <a:rPr lang="en-GB" dirty="0" err="1" smtClean="0">
                    <a:solidFill>
                      <a:srgbClr val="055FF1"/>
                    </a:solidFill>
                  </a:rPr>
                  <a:t>dt</a:t>
                </a:r>
                <a:r>
                  <a:rPr lang="en-GB" dirty="0" smtClean="0">
                    <a:solidFill>
                      <a:srgbClr val="055FF1"/>
                    </a:solidFill>
                  </a:rPr>
                  <a:t> +=1</a:t>
                </a:r>
                <a:endParaRPr lang="en-GB" dirty="0">
                  <a:solidFill>
                    <a:srgbClr val="055FF1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516967" y="2565820"/>
                <a:ext cx="1731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solidFill>
                      <a:srgbClr val="00B050"/>
                    </a:solidFill>
                  </a:rPr>
                  <a:t>d</a:t>
                </a:r>
                <a:r>
                  <a:rPr lang="en-GB" dirty="0" smtClean="0">
                    <a:solidFill>
                      <a:srgbClr val="00B050"/>
                    </a:solidFill>
                  </a:rPr>
                  <a:t>uration &gt;= 0.25</a:t>
                </a:r>
                <a:endParaRPr lang="en-GB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772315" y="2982582"/>
                <a:ext cx="1403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solidFill>
                      <a:srgbClr val="FF0000"/>
                    </a:solidFill>
                  </a:rPr>
                  <a:t>EngineOff</a:t>
                </a:r>
                <a:r>
                  <a:rPr lang="en-GB" dirty="0" smtClean="0">
                    <a:solidFill>
                      <a:srgbClr val="FF0000"/>
                    </a:solidFill>
                  </a:rPr>
                  <a:t> B1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579306" y="3398661"/>
                <a:ext cx="15193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solidFill>
                      <a:srgbClr val="055FF1"/>
                    </a:solidFill>
                  </a:rPr>
                  <a:t>¬</a:t>
                </a:r>
                <a:r>
                  <a:rPr lang="en-GB" dirty="0" err="1" smtClean="0">
                    <a:solidFill>
                      <a:srgbClr val="055FF1"/>
                    </a:solidFill>
                  </a:rPr>
                  <a:t>EngineOff</a:t>
                </a:r>
                <a:r>
                  <a:rPr lang="en-GB" dirty="0" smtClean="0">
                    <a:solidFill>
                      <a:srgbClr val="055FF1"/>
                    </a:solidFill>
                  </a:rPr>
                  <a:t> B1</a:t>
                </a:r>
                <a:endParaRPr lang="en-GB" dirty="0">
                  <a:solidFill>
                    <a:srgbClr val="055FF1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9264782" y="3333392"/>
                <a:ext cx="1403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solidFill>
                      <a:srgbClr val="055FF1"/>
                    </a:solidFill>
                  </a:rPr>
                  <a:t>EngineOff</a:t>
                </a:r>
                <a:r>
                  <a:rPr lang="en-GB" dirty="0" smtClean="0">
                    <a:solidFill>
                      <a:srgbClr val="055FF1"/>
                    </a:solidFill>
                  </a:rPr>
                  <a:t> B1</a:t>
                </a:r>
                <a:endParaRPr lang="en-GB" dirty="0">
                  <a:solidFill>
                    <a:srgbClr val="055FF1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447056" y="2547373"/>
                <a:ext cx="3802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000" dirty="0" smtClean="0"/>
                  <a:t>-</a:t>
                </a:r>
                <a:r>
                  <a:rPr lang="el-GR" sz="2000" dirty="0" smtClean="0">
                    <a:ln w="0"/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ε</a:t>
                </a:r>
                <a:endParaRPr lang="en-GB" sz="2000" dirty="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0321262" y="2374288"/>
                <a:ext cx="3802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000" dirty="0" smtClean="0"/>
                  <a:t>-</a:t>
                </a:r>
                <a:r>
                  <a:rPr lang="el-GR" sz="2000" dirty="0" smtClean="0">
                    <a:ln w="0"/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ε</a:t>
                </a:r>
                <a:endParaRPr lang="en-GB" sz="20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655506" y="3644679"/>
                <a:ext cx="11647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solidFill>
                      <a:srgbClr val="055FF1"/>
                    </a:solidFill>
                  </a:rPr>
                  <a:t>Cost += 10</a:t>
                </a:r>
                <a:endParaRPr lang="en-GB" dirty="0">
                  <a:solidFill>
                    <a:srgbClr val="055FF1"/>
                  </a:solidFill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-876348" y="4371975"/>
            <a:ext cx="12787360" cy="1935362"/>
            <a:chOff x="-876348" y="4371975"/>
            <a:chExt cx="12787360" cy="1935362"/>
          </a:xfrm>
        </p:grpSpPr>
        <p:sp>
          <p:nvSpPr>
            <p:cNvPr id="135" name="Rectangle 134"/>
            <p:cNvSpPr/>
            <p:nvPr/>
          </p:nvSpPr>
          <p:spPr>
            <a:xfrm>
              <a:off x="401461" y="4583195"/>
              <a:ext cx="11167155" cy="13508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6" name="Straight Connector 135"/>
            <p:cNvCxnSpPr>
              <a:stCxn id="135" idx="1"/>
            </p:cNvCxnSpPr>
            <p:nvPr/>
          </p:nvCxnSpPr>
          <p:spPr>
            <a:xfrm>
              <a:off x="401461" y="5258596"/>
              <a:ext cx="1135453" cy="61467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1536914" y="4922144"/>
              <a:ext cx="6879689" cy="96476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1536914" y="4608457"/>
              <a:ext cx="0" cy="13850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8909839" y="4544736"/>
              <a:ext cx="0" cy="13850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179604" y="5901117"/>
              <a:ext cx="2830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r>
                <a:rPr lang="en-GB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⊢ </a:t>
              </a:r>
              <a:endParaRPr lang="en-GB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322308" y="5938005"/>
              <a:ext cx="31745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R1</a:t>
              </a:r>
              <a:r>
                <a:rPr lang="en-GB" sz="2500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2" name="Straight Connector 141"/>
            <p:cNvCxnSpPr/>
            <p:nvPr/>
          </p:nvCxnSpPr>
          <p:spPr>
            <a:xfrm>
              <a:off x="8390532" y="4922257"/>
              <a:ext cx="545085" cy="34790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405167" y="5685085"/>
              <a:ext cx="11163449" cy="591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7500699" y="4551575"/>
              <a:ext cx="0" cy="13850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8935617" y="5284210"/>
              <a:ext cx="2844784" cy="68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/>
            <p:cNvSpPr/>
            <p:nvPr/>
          </p:nvSpPr>
          <p:spPr>
            <a:xfrm>
              <a:off x="5951570" y="5938005"/>
              <a:ext cx="31089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E1</a:t>
              </a:r>
              <a:r>
                <a:rPr lang="en-GB" sz="2500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-876348" y="5052581"/>
              <a:ext cx="2141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50</a:t>
              </a:r>
              <a:endParaRPr lang="en-GB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20511" y="4371975"/>
              <a:ext cx="11276189" cy="217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1520487" y="4534426"/>
              <a:ext cx="390525" cy="1412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0" name="Straight Connector 149"/>
            <p:cNvCxnSpPr/>
            <p:nvPr/>
          </p:nvCxnSpPr>
          <p:spPr>
            <a:xfrm flipV="1">
              <a:off x="383700" y="4504790"/>
              <a:ext cx="11163449" cy="591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-983960" y="4396947"/>
            <a:ext cx="12853031" cy="1911193"/>
            <a:chOff x="-876348" y="2189854"/>
            <a:chExt cx="12853031" cy="1911193"/>
          </a:xfrm>
        </p:grpSpPr>
        <p:sp>
          <p:nvSpPr>
            <p:cNvPr id="152" name="Rectangle 151"/>
            <p:cNvSpPr/>
            <p:nvPr/>
          </p:nvSpPr>
          <p:spPr>
            <a:xfrm>
              <a:off x="510495" y="2379797"/>
              <a:ext cx="11167155" cy="13508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3" name="Straight Connector 152"/>
            <p:cNvCxnSpPr>
              <a:stCxn id="152" idx="1"/>
            </p:cNvCxnSpPr>
            <p:nvPr/>
          </p:nvCxnSpPr>
          <p:spPr>
            <a:xfrm>
              <a:off x="510495" y="3055198"/>
              <a:ext cx="352899" cy="21658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875482" y="2313219"/>
              <a:ext cx="6879689" cy="96476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8316531" y="2348177"/>
              <a:ext cx="0" cy="13850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-500688" y="3731715"/>
              <a:ext cx="2830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r>
                <a:rPr lang="en-GB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⊢ </a:t>
              </a:r>
              <a:endParaRPr lang="en-GB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6729272" y="3725326"/>
              <a:ext cx="31745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R1</a:t>
              </a:r>
              <a:r>
                <a:rPr lang="en-GB" sz="2500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58" name="Straight Connector 157"/>
            <p:cNvCxnSpPr/>
            <p:nvPr/>
          </p:nvCxnSpPr>
          <p:spPr>
            <a:xfrm>
              <a:off x="7755171" y="2297958"/>
              <a:ext cx="545085" cy="34790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514201" y="3481687"/>
              <a:ext cx="11163449" cy="5917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63394" y="2331380"/>
              <a:ext cx="0" cy="13850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7755171" y="2327963"/>
              <a:ext cx="0" cy="13850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8319093" y="2652662"/>
              <a:ext cx="2844784" cy="68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/>
            <p:cNvSpPr/>
            <p:nvPr/>
          </p:nvSpPr>
          <p:spPr>
            <a:xfrm>
              <a:off x="6200707" y="3731715"/>
              <a:ext cx="31089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E1</a:t>
              </a:r>
              <a:r>
                <a:rPr lang="en-GB" sz="2500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-876348" y="3731715"/>
              <a:ext cx="28957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R1</a:t>
              </a:r>
              <a:r>
                <a:rPr lang="en-GB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⊢ </a:t>
              </a:r>
              <a:endParaRPr lang="en-GB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-767315" y="2854038"/>
              <a:ext cx="2141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50</a:t>
              </a:r>
              <a:endParaRPr lang="en-GB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10495" y="2189854"/>
              <a:ext cx="6683317" cy="1916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586158" y="2386453"/>
              <a:ext cx="390525" cy="1412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8029576" y="2256956"/>
              <a:ext cx="3686174" cy="157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9" name="Straight Connector 168"/>
            <p:cNvCxnSpPr/>
            <p:nvPr/>
          </p:nvCxnSpPr>
          <p:spPr>
            <a:xfrm flipV="1">
              <a:off x="552300" y="2361597"/>
              <a:ext cx="11163449" cy="591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-983960" y="4387596"/>
            <a:ext cx="12920965" cy="1937107"/>
            <a:chOff x="-876348" y="266960"/>
            <a:chExt cx="12920965" cy="1937107"/>
          </a:xfrm>
        </p:grpSpPr>
        <p:sp>
          <p:nvSpPr>
            <p:cNvPr id="171" name="Rectangle 170"/>
            <p:cNvSpPr/>
            <p:nvPr/>
          </p:nvSpPr>
          <p:spPr>
            <a:xfrm>
              <a:off x="510495" y="469735"/>
              <a:ext cx="11167155" cy="13508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2" name="Straight Connector 171"/>
            <p:cNvCxnSpPr>
              <a:stCxn id="171" idx="1"/>
            </p:cNvCxnSpPr>
            <p:nvPr/>
          </p:nvCxnSpPr>
          <p:spPr>
            <a:xfrm>
              <a:off x="510495" y="1145136"/>
              <a:ext cx="925832" cy="499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1436842" y="677317"/>
              <a:ext cx="6879689" cy="96476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1436842" y="492809"/>
              <a:ext cx="0" cy="13850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8833381" y="421318"/>
              <a:ext cx="0" cy="13850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ectangle 175"/>
            <p:cNvSpPr/>
            <p:nvPr/>
          </p:nvSpPr>
          <p:spPr>
            <a:xfrm>
              <a:off x="179604" y="1787709"/>
              <a:ext cx="2830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r>
                <a:rPr lang="en-GB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⊢ </a:t>
              </a:r>
              <a:endParaRPr lang="en-GB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323574" y="1834735"/>
              <a:ext cx="31745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R1</a:t>
              </a:r>
              <a:r>
                <a:rPr lang="en-GB" sz="2500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78" name="Straight Connector 177"/>
            <p:cNvCxnSpPr/>
            <p:nvPr/>
          </p:nvCxnSpPr>
          <p:spPr>
            <a:xfrm>
              <a:off x="8297933" y="679221"/>
              <a:ext cx="545085" cy="34790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514201" y="1571625"/>
              <a:ext cx="11163449" cy="5917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8305058" y="438115"/>
              <a:ext cx="0" cy="13850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8832866" y="1028995"/>
              <a:ext cx="2844784" cy="68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/>
            <p:cNvSpPr/>
            <p:nvPr/>
          </p:nvSpPr>
          <p:spPr>
            <a:xfrm>
              <a:off x="6755929" y="1824545"/>
              <a:ext cx="31089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E1</a:t>
              </a:r>
              <a:r>
                <a:rPr lang="en-GB" sz="2500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-876348" y="1779860"/>
              <a:ext cx="28957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R1</a:t>
              </a:r>
              <a:r>
                <a:rPr lang="en-GB" baseline="-2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⊢ </a:t>
              </a:r>
              <a:endParaRPr lang="en-GB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-767314" y="939121"/>
              <a:ext cx="2141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50</a:t>
              </a:r>
              <a:endParaRPr lang="en-GB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510495" y="266960"/>
              <a:ext cx="11276189" cy="217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1654092" y="466847"/>
              <a:ext cx="390525" cy="1412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7" name="Straight Connector 186"/>
            <p:cNvCxnSpPr/>
            <p:nvPr/>
          </p:nvCxnSpPr>
          <p:spPr>
            <a:xfrm flipV="1">
              <a:off x="533251" y="455683"/>
              <a:ext cx="11163449" cy="591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03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8911342" y="1123988"/>
            <a:ext cx="2099197" cy="5036723"/>
            <a:chOff x="8911342" y="1123988"/>
            <a:chExt cx="2099197" cy="5036723"/>
          </a:xfrm>
        </p:grpSpPr>
        <p:sp>
          <p:nvSpPr>
            <p:cNvPr id="91" name="Rectangle 90"/>
            <p:cNvSpPr/>
            <p:nvPr/>
          </p:nvSpPr>
          <p:spPr>
            <a:xfrm>
              <a:off x="8911342" y="1123988"/>
              <a:ext cx="1325072" cy="2270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9883307" y="5791379"/>
              <a:ext cx="1127232" cy="369332"/>
              <a:chOff x="9883307" y="5791379"/>
              <a:chExt cx="1127232" cy="369332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9902961" y="5867010"/>
                <a:ext cx="1067679" cy="240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883307" y="5791379"/>
                <a:ext cx="1127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B</a:t>
                </a:r>
                <a:r>
                  <a:rPr lang="en-GB" baseline="-25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R1</a:t>
                </a:r>
                <a:r>
                  <a:rPr lang="en-GB" baseline="-250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⊣ </a:t>
                </a:r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&gt;= </a:t>
                </a:r>
                <a:r>
                  <a:rPr lang="en-GB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30</a:t>
                </a:r>
                <a:endParaRPr lang="en-GB" dirty="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997149" y="1588390"/>
            <a:ext cx="10033614" cy="4163385"/>
            <a:chOff x="997149" y="1588390"/>
            <a:chExt cx="10033614" cy="4163385"/>
          </a:xfrm>
        </p:grpSpPr>
        <p:sp>
          <p:nvSpPr>
            <p:cNvPr id="79" name="Rectangle 78"/>
            <p:cNvSpPr/>
            <p:nvPr/>
          </p:nvSpPr>
          <p:spPr>
            <a:xfrm>
              <a:off x="5346514" y="1588390"/>
              <a:ext cx="1595663" cy="2175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997149" y="5349815"/>
              <a:ext cx="10033614" cy="401960"/>
              <a:chOff x="997149" y="5349815"/>
              <a:chExt cx="10033614" cy="40196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97149" y="5412465"/>
                <a:ext cx="10033614" cy="30712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381358" y="5382443"/>
                <a:ext cx="1173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B</a:t>
                </a:r>
                <a:r>
                  <a:rPr lang="en-GB" baseline="-250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E1 ⊢</a:t>
                </a:r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&gt;= 10</a:t>
                </a:r>
                <a:endPara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97149" y="5378550"/>
                <a:ext cx="1204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B’</a:t>
                </a:r>
                <a:r>
                  <a:rPr lang="en-GB" baseline="-250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R1⊢</a:t>
                </a:r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&gt;= 10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533167" y="5371810"/>
                <a:ext cx="11769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B’</a:t>
                </a:r>
                <a:r>
                  <a:rPr lang="en-GB" baseline="-250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E1⊣ </a:t>
                </a:r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&gt;= 10</a:t>
                </a:r>
                <a:endParaRPr lang="en-GB" baseline="-25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3526" y="5356260"/>
                <a:ext cx="1119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B</a:t>
                </a:r>
                <a:r>
                  <a:rPr lang="en-GB" baseline="-25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E1</a:t>
                </a:r>
                <a:r>
                  <a:rPr lang="en-GB" baseline="-250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⊣ </a:t>
                </a:r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&gt;= 10</a:t>
                </a:r>
                <a:endParaRPr lang="en-GB" baseline="-25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734417" y="5361727"/>
                <a:ext cx="11769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B’</a:t>
                </a:r>
                <a:r>
                  <a:rPr lang="en-GB" baseline="-250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E1⊣ </a:t>
                </a:r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&gt;= 10</a:t>
                </a:r>
                <a:endParaRPr lang="en-GB" baseline="-25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903531" y="5349815"/>
                <a:ext cx="1127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B</a:t>
                </a:r>
                <a:r>
                  <a:rPr lang="en-GB" baseline="-25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R1</a:t>
                </a:r>
                <a:r>
                  <a:rPr lang="en-GB" baseline="-250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⊣ </a:t>
                </a:r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&gt;= 10</a:t>
                </a:r>
                <a:endParaRPr lang="en-GB" dirty="0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508932" y="3026560"/>
            <a:ext cx="3252925" cy="3124569"/>
            <a:chOff x="4508932" y="3026560"/>
            <a:chExt cx="3252925" cy="3124569"/>
          </a:xfrm>
        </p:grpSpPr>
        <p:sp>
          <p:nvSpPr>
            <p:cNvPr id="86" name="Rectangle 85"/>
            <p:cNvSpPr/>
            <p:nvPr/>
          </p:nvSpPr>
          <p:spPr>
            <a:xfrm>
              <a:off x="5626954" y="3026560"/>
              <a:ext cx="1565693" cy="272148"/>
            </a:xfrm>
            <a:prstGeom prst="rect">
              <a:avLst/>
            </a:prstGeom>
            <a:solidFill>
              <a:srgbClr val="FFD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508932" y="5775304"/>
              <a:ext cx="3252925" cy="375825"/>
              <a:chOff x="4508932" y="5775304"/>
              <a:chExt cx="3252925" cy="37582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508932" y="5849155"/>
                <a:ext cx="3233270" cy="258003"/>
              </a:xfrm>
              <a:prstGeom prst="rect">
                <a:avLst/>
              </a:prstGeom>
              <a:solidFill>
                <a:srgbClr val="FFDC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534053" y="5781797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B’</a:t>
                </a:r>
                <a:r>
                  <a:rPr lang="en-GB" baseline="-250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E1⊣ </a:t>
                </a:r>
                <a:r>
                  <a:rPr lang="en-GB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&lt;= 100</a:t>
                </a:r>
                <a:endParaRPr lang="en-GB" baseline="-25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525621" y="5775304"/>
                <a:ext cx="1236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B</a:t>
                </a:r>
                <a:r>
                  <a:rPr lang="en-GB" baseline="-25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E1</a:t>
                </a:r>
                <a:r>
                  <a:rPr lang="en-GB" baseline="-250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⊣ </a:t>
                </a:r>
                <a:r>
                  <a:rPr lang="en-GB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&lt;= 100</a:t>
                </a:r>
                <a:endParaRPr lang="en-GB" baseline="-25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92075"/>
            <a:ext cx="10515600" cy="1325563"/>
          </a:xfrm>
        </p:spPr>
        <p:txBody>
          <a:bodyPr/>
          <a:lstStyle/>
          <a:p>
            <a:r>
              <a:rPr lang="en-GB" dirty="0" smtClean="0"/>
              <a:t>Continuous Linear Change: Colin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553127" y="1504330"/>
            <a:ext cx="9005987" cy="4839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338445" y="1186646"/>
            <a:ext cx="0" cy="53378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272541" y="1186646"/>
            <a:ext cx="1463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Route1 D1 B1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5338410" y="915472"/>
            <a:ext cx="1323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duration = 2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79136" y="1493762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FF0000"/>
                </a:solidFill>
              </a:rPr>
              <a:t>Battery &gt;= 10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68254" y="1056286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FF0000"/>
                </a:solidFill>
              </a:rPr>
              <a:t>Battery &gt;= 30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59600" y="1246877"/>
            <a:ext cx="587055" cy="5530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R1</a:t>
            </a:r>
            <a:r>
              <a:rPr lang="en-GB" sz="25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⊢ </a:t>
            </a:r>
            <a:endParaRPr lang="en-GB" sz="250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292469" y="1164041"/>
            <a:ext cx="587055" cy="5530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R1</a:t>
            </a:r>
            <a:r>
              <a:rPr lang="en-GB" sz="25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⊣</a:t>
            </a: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79136" y="1713288"/>
            <a:ext cx="1750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055FF1"/>
                </a:solidFill>
              </a:rPr>
              <a:t>dBattery</a:t>
            </a:r>
            <a:r>
              <a:rPr lang="en-GB" dirty="0" smtClean="0">
                <a:solidFill>
                  <a:srgbClr val="055FF1"/>
                </a:solidFill>
              </a:rPr>
              <a:t>/</a:t>
            </a:r>
            <a:r>
              <a:rPr lang="en-GB" dirty="0" err="1" smtClean="0">
                <a:solidFill>
                  <a:srgbClr val="055FF1"/>
                </a:solidFill>
              </a:rPr>
              <a:t>dt</a:t>
            </a:r>
            <a:r>
              <a:rPr lang="en-GB" dirty="0" smtClean="0">
                <a:solidFill>
                  <a:srgbClr val="055FF1"/>
                </a:solidFill>
              </a:rPr>
              <a:t> -=40</a:t>
            </a:r>
            <a:endParaRPr lang="en-GB" dirty="0">
              <a:solidFill>
                <a:srgbClr val="055FF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239048" y="2948102"/>
            <a:ext cx="5904952" cy="3763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11590" y="2721217"/>
            <a:ext cx="0" cy="53378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911342" y="2613053"/>
            <a:ext cx="0" cy="53378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570625" y="2625664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Run Engine B1</a:t>
            </a:r>
            <a:endParaRPr lang="en-GB" dirty="0"/>
          </a:p>
        </p:txBody>
      </p:sp>
      <p:sp>
        <p:nvSpPr>
          <p:cNvPr id="56" name="Rectangle 55"/>
          <p:cNvSpPr/>
          <p:nvPr/>
        </p:nvSpPr>
        <p:spPr>
          <a:xfrm>
            <a:off x="3194423" y="2694924"/>
            <a:ext cx="587055" cy="5530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E1</a:t>
            </a:r>
            <a:r>
              <a:rPr lang="en-GB" sz="25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⊢ </a:t>
            </a:r>
            <a:endParaRPr lang="en-GB" sz="250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865366" y="2590448"/>
            <a:ext cx="587055" cy="5530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E1</a:t>
            </a:r>
            <a:r>
              <a:rPr lang="en-GB" sz="25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⊣</a:t>
            </a: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634207" y="2989591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FF0000"/>
                </a:solidFill>
              </a:rPr>
              <a:t>Battery &lt;= 100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17585" y="3229791"/>
            <a:ext cx="1795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055FF1"/>
                </a:solidFill>
              </a:rPr>
              <a:t>dBattery</a:t>
            </a:r>
            <a:r>
              <a:rPr lang="en-GB" dirty="0" smtClean="0">
                <a:solidFill>
                  <a:srgbClr val="055FF1"/>
                </a:solidFill>
              </a:rPr>
              <a:t>/</a:t>
            </a:r>
            <a:r>
              <a:rPr lang="en-GB" dirty="0" err="1" smtClean="0">
                <a:solidFill>
                  <a:srgbClr val="055FF1"/>
                </a:solidFill>
              </a:rPr>
              <a:t>dt</a:t>
            </a:r>
            <a:r>
              <a:rPr lang="en-GB" dirty="0" smtClean="0">
                <a:solidFill>
                  <a:srgbClr val="055FF1"/>
                </a:solidFill>
              </a:rPr>
              <a:t> +=</a:t>
            </a:r>
            <a:r>
              <a:rPr lang="en-GB" dirty="0">
                <a:solidFill>
                  <a:srgbClr val="055FF1"/>
                </a:solidFill>
              </a:rPr>
              <a:t>6</a:t>
            </a:r>
            <a:r>
              <a:rPr lang="en-GB" dirty="0" smtClean="0">
                <a:solidFill>
                  <a:srgbClr val="055FF1"/>
                </a:solidFill>
              </a:rPr>
              <a:t>0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36984" y="3487011"/>
            <a:ext cx="1405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055FF1"/>
                </a:solidFill>
              </a:rPr>
              <a:t>dCost</a:t>
            </a:r>
            <a:r>
              <a:rPr lang="en-GB" dirty="0" smtClean="0">
                <a:solidFill>
                  <a:srgbClr val="055FF1"/>
                </a:solidFill>
              </a:rPr>
              <a:t>/</a:t>
            </a:r>
            <a:r>
              <a:rPr lang="en-GB" dirty="0" err="1" smtClean="0">
                <a:solidFill>
                  <a:srgbClr val="055FF1"/>
                </a:solidFill>
              </a:rPr>
              <a:t>dt</a:t>
            </a:r>
            <a:r>
              <a:rPr lang="en-GB" dirty="0" smtClean="0">
                <a:solidFill>
                  <a:srgbClr val="055FF1"/>
                </a:solidFill>
              </a:rPr>
              <a:t> +=1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592399" y="2343054"/>
            <a:ext cx="1731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</a:t>
            </a:r>
            <a:r>
              <a:rPr lang="en-GB" dirty="0" smtClean="0">
                <a:solidFill>
                  <a:srgbClr val="00B050"/>
                </a:solidFill>
              </a:rPr>
              <a:t>uration &gt;= 0.25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69" name="Text Placeholder 75"/>
          <p:cNvSpPr txBox="1">
            <a:spLocks/>
          </p:cNvSpPr>
          <p:nvPr/>
        </p:nvSpPr>
        <p:spPr>
          <a:xfrm>
            <a:off x="95829" y="1831254"/>
            <a:ext cx="2664707" cy="2561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Temporal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Constraints: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</a:t>
            </a:r>
            <a:r>
              <a:rPr lang="en-GB" sz="2500" baseline="-25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</a:t>
            </a:r>
            <a:r>
              <a:rPr lang="en-GB" sz="18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- </a:t>
            </a:r>
            <a:r>
              <a:rPr lang="en-GB" sz="2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GB" sz="2000" baseline="-25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⊢  </a:t>
            </a:r>
            <a:r>
              <a:rPr lang="en-GB" sz="2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2400" baseline="-25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⊢ </a:t>
            </a:r>
            <a:r>
              <a:rPr lang="en-GB" sz="18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&gt;=  R1</a:t>
            </a:r>
            <a:r>
              <a:rPr lang="en-GB" sz="2000" baseline="-25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 </a:t>
            </a:r>
            <a:r>
              <a:rPr lang="en-GB" sz="2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+ </a:t>
            </a:r>
            <a:r>
              <a:rPr lang="el-GR" sz="2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ε</a:t>
            </a:r>
            <a:endParaRPr lang="en-GB" sz="2000" dirty="0" smtClean="0">
              <a:ln w="0"/>
              <a:solidFill>
                <a:srgbClr val="CC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2500" baseline="-25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</a:t>
            </a:r>
            <a:r>
              <a:rPr lang="en-GB" sz="18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en-GB" sz="18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2000" baseline="-25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⊢  </a:t>
            </a:r>
            <a:r>
              <a:rPr lang="en-GB" sz="20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0.25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</a:t>
            </a:r>
            <a:r>
              <a:rPr lang="en-GB" sz="2400" baseline="-25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2400" baseline="-25000" dirty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 </a:t>
            </a:r>
            <a:r>
              <a:rPr lang="en-GB" sz="1800" dirty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&gt;=  </a:t>
            </a:r>
            <a:r>
              <a:rPr lang="en-GB" sz="18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2000" baseline="-250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2000" baseline="-25000" dirty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</a:t>
            </a:r>
            <a:r>
              <a:rPr lang="en-GB" sz="2000" baseline="-25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2000" dirty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+ </a:t>
            </a:r>
            <a:r>
              <a:rPr lang="el-GR" sz="2000" dirty="0" smtClean="0">
                <a:ln w="0"/>
                <a:solidFill>
                  <a:srgbClr val="CC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ε</a:t>
            </a:r>
            <a:endParaRPr lang="en-GB" sz="2000" dirty="0" smtClean="0">
              <a:ln w="0"/>
              <a:solidFill>
                <a:srgbClr val="CC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baseline="-25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baseline="-25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SzPct val="45000"/>
              <a:buNone/>
            </a:pPr>
            <a:endParaRPr lang="en-GB" sz="2000" dirty="0" smtClean="0"/>
          </a:p>
        </p:txBody>
      </p:sp>
      <p:sp>
        <p:nvSpPr>
          <p:cNvPr id="70" name="Freeform 69"/>
          <p:cNvSpPr/>
          <p:nvPr/>
        </p:nvSpPr>
        <p:spPr>
          <a:xfrm>
            <a:off x="1538688" y="1819867"/>
            <a:ext cx="1641773" cy="974420"/>
          </a:xfrm>
          <a:custGeom>
            <a:avLst/>
            <a:gdLst>
              <a:gd name="connsiteX0" fmla="*/ 838200 w 838200"/>
              <a:gd name="connsiteY0" fmla="*/ 781050 h 781050"/>
              <a:gd name="connsiteX1" fmla="*/ 314325 w 838200"/>
              <a:gd name="connsiteY1" fmla="*/ 514350 h 781050"/>
              <a:gd name="connsiteX2" fmla="*/ 0 w 838200"/>
              <a:gd name="connsiteY2" fmla="*/ 0 h 781050"/>
              <a:gd name="connsiteX0" fmla="*/ 838200 w 838200"/>
              <a:gd name="connsiteY0" fmla="*/ 781050 h 781050"/>
              <a:gd name="connsiteX1" fmla="*/ 270559 w 838200"/>
              <a:gd name="connsiteY1" fmla="*/ 605967 h 781050"/>
              <a:gd name="connsiteX2" fmla="*/ 0 w 838200"/>
              <a:gd name="connsiteY2" fmla="*/ 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781050">
                <a:moveTo>
                  <a:pt x="838200" y="781050"/>
                </a:moveTo>
                <a:cubicBezTo>
                  <a:pt x="646112" y="712787"/>
                  <a:pt x="410259" y="736142"/>
                  <a:pt x="270559" y="605967"/>
                </a:cubicBezTo>
                <a:cubicBezTo>
                  <a:pt x="130859" y="475792"/>
                  <a:pt x="87312" y="192087"/>
                  <a:pt x="0" y="0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/>
          <p:cNvSpPr/>
          <p:nvPr/>
        </p:nvSpPr>
        <p:spPr>
          <a:xfrm>
            <a:off x="1522488" y="2324607"/>
            <a:ext cx="380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-</a:t>
            </a:r>
            <a:r>
              <a:rPr lang="el-GR" sz="2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ε</a:t>
            </a:r>
            <a:endParaRPr lang="en-GB" sz="2000" dirty="0"/>
          </a:p>
        </p:txBody>
      </p:sp>
      <p:sp>
        <p:nvSpPr>
          <p:cNvPr id="72" name="Freeform 71"/>
          <p:cNvSpPr/>
          <p:nvPr/>
        </p:nvSpPr>
        <p:spPr>
          <a:xfrm>
            <a:off x="9482713" y="1712895"/>
            <a:ext cx="1076401" cy="1200150"/>
          </a:xfrm>
          <a:custGeom>
            <a:avLst/>
            <a:gdLst>
              <a:gd name="connsiteX0" fmla="*/ 0 w 790575"/>
              <a:gd name="connsiteY0" fmla="*/ 981075 h 981075"/>
              <a:gd name="connsiteX1" fmla="*/ 609600 w 790575"/>
              <a:gd name="connsiteY1" fmla="*/ 561975 h 981075"/>
              <a:gd name="connsiteX2" fmla="*/ 790575 w 790575"/>
              <a:gd name="connsiteY2" fmla="*/ 0 h 981075"/>
              <a:gd name="connsiteX3" fmla="*/ 790575 w 790575"/>
              <a:gd name="connsiteY3" fmla="*/ 0 h 981075"/>
              <a:gd name="connsiteX0" fmla="*/ 0 w 808370"/>
              <a:gd name="connsiteY0" fmla="*/ 1200150 h 1200150"/>
              <a:gd name="connsiteX1" fmla="*/ 609600 w 808370"/>
              <a:gd name="connsiteY1" fmla="*/ 781050 h 1200150"/>
              <a:gd name="connsiteX2" fmla="*/ 790575 w 808370"/>
              <a:gd name="connsiteY2" fmla="*/ 219075 h 1200150"/>
              <a:gd name="connsiteX3" fmla="*/ 804881 w 808370"/>
              <a:gd name="connsiteY3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370" h="1200150">
                <a:moveTo>
                  <a:pt x="0" y="1200150"/>
                </a:moveTo>
                <a:cubicBezTo>
                  <a:pt x="238919" y="1072356"/>
                  <a:pt x="477838" y="944562"/>
                  <a:pt x="609600" y="781050"/>
                </a:cubicBezTo>
                <a:cubicBezTo>
                  <a:pt x="741363" y="617537"/>
                  <a:pt x="758028" y="349250"/>
                  <a:pt x="790575" y="219075"/>
                </a:cubicBezTo>
                <a:cubicBezTo>
                  <a:pt x="823122" y="88900"/>
                  <a:pt x="800112" y="73025"/>
                  <a:pt x="804881" y="0"/>
                </a:cubicBezTo>
              </a:path>
            </a:pathLst>
          </a:custGeom>
          <a:noFill/>
          <a:ln w="31750">
            <a:solidFill>
              <a:schemeClr val="tx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10396694" y="2151522"/>
            <a:ext cx="380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-</a:t>
            </a:r>
            <a:r>
              <a:rPr lang="el-GR" sz="2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ε</a:t>
            </a:r>
            <a:endParaRPr lang="en-GB" sz="2000" dirty="0"/>
          </a:p>
        </p:txBody>
      </p:sp>
      <p:sp>
        <p:nvSpPr>
          <p:cNvPr id="76" name="Rectangle 75"/>
          <p:cNvSpPr/>
          <p:nvPr/>
        </p:nvSpPr>
        <p:spPr>
          <a:xfrm>
            <a:off x="3525845" y="3301149"/>
            <a:ext cx="1164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55FF1"/>
                </a:solidFill>
              </a:rPr>
              <a:t>Cost += 10</a:t>
            </a:r>
            <a:endParaRPr lang="en-GB" dirty="0">
              <a:solidFill>
                <a:srgbClr val="055FF1"/>
              </a:solidFill>
            </a:endParaRPr>
          </a:p>
        </p:txBody>
      </p:sp>
      <p:sp>
        <p:nvSpPr>
          <p:cNvPr id="77" name="Text Placeholder 75"/>
          <p:cNvSpPr txBox="1">
            <a:spLocks/>
          </p:cNvSpPr>
          <p:nvPr/>
        </p:nvSpPr>
        <p:spPr>
          <a:xfrm>
            <a:off x="12574381" y="1567975"/>
            <a:ext cx="3724084" cy="1608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 ⊢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(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)*-40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⊢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</a:t>
            </a:r>
            <a:endParaRPr lang="en-GB" sz="1800" dirty="0" smtClean="0">
              <a:ln w="0"/>
              <a:solidFill>
                <a:srgbClr val="055F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R1⊢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B</a:t>
            </a:r>
            <a:r>
              <a:rPr lang="en-GB" sz="1800" baseline="-25000" dirty="0" smtClean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10, &lt;= 100</a:t>
            </a:r>
            <a:endParaRPr lang="en-GB" sz="1800" baseline="-250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+ 10</a:t>
            </a:r>
            <a:endParaRPr lang="en-GB" sz="1800" baseline="-25000" dirty="0" smtClean="0">
              <a:ln w="0"/>
              <a:solidFill>
                <a:srgbClr val="055F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aseline="-25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SzPct val="45000"/>
              <a:buNone/>
            </a:pPr>
            <a:endParaRPr lang="en-GB" sz="1800" dirty="0" smtClean="0"/>
          </a:p>
        </p:txBody>
      </p:sp>
      <p:sp>
        <p:nvSpPr>
          <p:cNvPr id="80" name="Text Placeholder 75"/>
          <p:cNvSpPr txBox="1">
            <a:spLocks/>
          </p:cNvSpPr>
          <p:nvPr/>
        </p:nvSpPr>
        <p:spPr>
          <a:xfrm>
            <a:off x="12625385" y="3846550"/>
            <a:ext cx="4400076" cy="1608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E1⊢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(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 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)*20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10, &lt;=100</a:t>
            </a:r>
            <a:endParaRPr lang="en-GB" sz="1800" dirty="0" smtClean="0">
              <a:ln w="0"/>
              <a:solidFill>
                <a:srgbClr val="055F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R1⊢</a:t>
            </a:r>
            <a:r>
              <a:rPr lang="en-GB" sz="1800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+ (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⊢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  <a:r>
              <a:rPr lang="en-GB" sz="1800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*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⊣</a:t>
            </a:r>
            <a:endParaRPr lang="en-GB" sz="18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</a:t>
            </a:r>
            <a:endParaRPr lang="en-GB" sz="1800" baseline="-250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⊣</a:t>
            </a: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aseline="-25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SzPct val="45000"/>
              <a:buNone/>
            </a:pPr>
            <a:endParaRPr lang="en-GB" sz="1800" dirty="0" smtClean="0"/>
          </a:p>
        </p:txBody>
      </p:sp>
      <p:sp>
        <p:nvSpPr>
          <p:cNvPr id="81" name="Text Placeholder 75"/>
          <p:cNvSpPr txBox="1">
            <a:spLocks/>
          </p:cNvSpPr>
          <p:nvPr/>
        </p:nvSpPr>
        <p:spPr>
          <a:xfrm>
            <a:off x="13872561" y="5280166"/>
            <a:ext cx="4400076" cy="1608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R1⊣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(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 E1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)*-40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R1⊣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10, &gt;= 30</a:t>
            </a:r>
            <a:endParaRPr lang="en-GB" sz="1800" dirty="0" smtClean="0">
              <a:ln w="0"/>
              <a:solidFill>
                <a:srgbClr val="055F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⊣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B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⊣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B’</a:t>
            </a:r>
            <a:r>
              <a:rPr lang="en-GB" sz="1800" baseline="-25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</a:t>
            </a:r>
            <a:r>
              <a:rPr lang="en-GB" sz="1800" baseline="-25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1⊣ </a:t>
            </a:r>
            <a:r>
              <a:rPr lang="en-GB" sz="1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 10, &lt;= 100</a:t>
            </a:r>
            <a:endParaRPr lang="en-GB" sz="1800" baseline="-250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C’</a:t>
            </a:r>
            <a:r>
              <a:rPr lang="en-GB" sz="1800" baseline="-25000" dirty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1⊣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GB" sz="18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en-GB" sz="1800" baseline="-25000" dirty="0" smtClean="0">
                <a:ln w="0"/>
                <a:solidFill>
                  <a:srgbClr val="055FF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E1 ⊣</a:t>
            </a: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aseline="-25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SzPct val="45000"/>
              <a:buNone/>
            </a:pPr>
            <a:endParaRPr lang="en-GB" sz="1800" dirty="0" smtClean="0"/>
          </a:p>
        </p:txBody>
      </p:sp>
      <p:sp>
        <p:nvSpPr>
          <p:cNvPr id="87" name="Text Placeholder 75"/>
          <p:cNvSpPr txBox="1">
            <a:spLocks/>
          </p:cNvSpPr>
          <p:nvPr/>
        </p:nvSpPr>
        <p:spPr>
          <a:xfrm>
            <a:off x="0" y="6364056"/>
            <a:ext cx="12192000" cy="494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600" dirty="0" smtClean="0"/>
              <a:t>"Temporal Planning in Domains with Linear Processes." A. J. Coles, A. I. Coles, M. Fox, and D. Long. IJCAI (2009).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 smtClean="0"/>
              <a:t>"COLIN: Planning with Continuous Linear Numeric Change." A. J. Coles, A. I. Coles, M. Fox and D. Long. JAIR (44) (2013)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-32465" y="4518965"/>
            <a:ext cx="2225620" cy="727003"/>
            <a:chOff x="-32465" y="4518965"/>
            <a:chExt cx="2225620" cy="727003"/>
          </a:xfrm>
        </p:grpSpPr>
        <p:sp>
          <p:nvSpPr>
            <p:cNvPr id="5" name="Rectangle 4"/>
            <p:cNvSpPr/>
            <p:nvPr/>
          </p:nvSpPr>
          <p:spPr>
            <a:xfrm>
              <a:off x="-32465" y="4518965"/>
              <a:ext cx="1066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</a:t>
              </a:r>
              <a:r>
                <a:rPr lang="en-GB" baseline="-25000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R1⊢ </a:t>
              </a:r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 50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00200" y="4876636"/>
              <a:ext cx="1192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B’</a:t>
              </a:r>
              <a:r>
                <a:rPr lang="en-GB" baseline="-25000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R1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⊢</a:t>
              </a:r>
              <a:r>
                <a:rPr lang="en-GB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</a:t>
              </a:r>
              <a:r>
                <a:rPr lang="en-GB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R1</a:t>
              </a:r>
              <a:r>
                <a:rPr lang="en-GB" baseline="-25000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⊢</a:t>
              </a:r>
              <a:r>
                <a:rPr lang="en-GB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025430" y="4482430"/>
            <a:ext cx="3589351" cy="692581"/>
            <a:chOff x="2043607" y="4482272"/>
            <a:chExt cx="3589351" cy="692581"/>
          </a:xfrm>
        </p:grpSpPr>
        <p:sp>
          <p:nvSpPr>
            <p:cNvPr id="26" name="Rectangle 25"/>
            <p:cNvSpPr/>
            <p:nvPr/>
          </p:nvSpPr>
          <p:spPr>
            <a:xfrm>
              <a:off x="2043607" y="4482272"/>
              <a:ext cx="25523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E1⊢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B’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R1⊢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+(</a:t>
              </a:r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⊢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-R1</a:t>
              </a:r>
              <a:r>
                <a:rPr lang="en-GB" baseline="-25000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⊢</a:t>
              </a:r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)*-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40</a:t>
              </a:r>
              <a:endParaRPr lang="en-GB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08932" y="4805521"/>
              <a:ext cx="1124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B’</a:t>
              </a:r>
              <a:r>
                <a:rPr lang="en-GB" baseline="-25000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⊢</a:t>
              </a:r>
              <a:r>
                <a:rPr lang="en-GB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=B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E1⊢</a:t>
              </a:r>
              <a:endParaRPr lang="en-GB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3574" y="3749012"/>
            <a:ext cx="11430161" cy="2590194"/>
            <a:chOff x="13574" y="3749012"/>
            <a:chExt cx="11430161" cy="2590194"/>
          </a:xfrm>
        </p:grpSpPr>
        <p:sp>
          <p:nvSpPr>
            <p:cNvPr id="75" name="Text Placeholder 75"/>
            <p:cNvSpPr txBox="1">
              <a:spLocks/>
            </p:cNvSpPr>
            <p:nvPr/>
          </p:nvSpPr>
          <p:spPr>
            <a:xfrm>
              <a:off x="13574" y="3749012"/>
              <a:ext cx="2549291" cy="6294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800" dirty="0" smtClean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Numeric Constraints:</a:t>
              </a:r>
              <a:endParaRPr lang="en-GB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</a:pPr>
              <a:endParaRPr lang="en-GB" sz="18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457200" lvl="1" indent="0">
                <a:buSzPct val="45000"/>
                <a:buNone/>
              </a:pPr>
              <a:endParaRPr lang="en-GB" sz="1800" dirty="0" smtClean="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53633" y="4020384"/>
              <a:ext cx="10690102" cy="2318822"/>
              <a:chOff x="753633" y="4020384"/>
              <a:chExt cx="10690102" cy="231882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753633" y="4095743"/>
                <a:ext cx="566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R1</a:t>
                </a:r>
                <a:r>
                  <a:rPr lang="en-GB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⊢ 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H="1">
                <a:off x="979671" y="4424021"/>
                <a:ext cx="10838" cy="19151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4265643" y="4101936"/>
                <a:ext cx="553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E1</a:t>
                </a:r>
                <a:r>
                  <a:rPr lang="en-GB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⊢ </a:t>
                </a: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H="1">
                <a:off x="4508932" y="4393154"/>
                <a:ext cx="10838" cy="19151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7731364" y="4340858"/>
                <a:ext cx="10838" cy="19151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7508756" y="4048179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E1</a:t>
                </a:r>
                <a:r>
                  <a:rPr lang="en-GB" sz="250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⊣</a:t>
                </a:r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 flipH="1">
                <a:off x="10996103" y="4331348"/>
                <a:ext cx="10838" cy="19151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10823052" y="402038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R1</a:t>
                </a:r>
                <a:r>
                  <a:rPr lang="en-GB" sz="250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⊣</a:t>
                </a:r>
                <a:r>
                  <a:rPr lang="en-GB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8494331" y="4462269"/>
            <a:ext cx="3732130" cy="601360"/>
            <a:chOff x="8494331" y="4462269"/>
            <a:chExt cx="3732130" cy="601360"/>
          </a:xfrm>
        </p:grpSpPr>
        <p:sp>
          <p:nvSpPr>
            <p:cNvPr id="30" name="Rectangle 29"/>
            <p:cNvSpPr/>
            <p:nvPr/>
          </p:nvSpPr>
          <p:spPr>
            <a:xfrm>
              <a:off x="11017476" y="4694297"/>
              <a:ext cx="1208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B’</a:t>
              </a:r>
              <a:r>
                <a:rPr lang="en-GB" baseline="-25000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 B</a:t>
              </a:r>
              <a:r>
                <a:rPr lang="en-GB" baseline="-25000" dirty="0" smtClean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E1⊣</a:t>
              </a:r>
              <a:endPara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494331" y="4462269"/>
              <a:ext cx="26356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</a:t>
              </a:r>
              <a:r>
                <a:rPr lang="en-GB" baseline="-25000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R1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B’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E1⊣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+(</a:t>
              </a:r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R1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-E1</a:t>
              </a:r>
              <a:r>
                <a:rPr lang="en-GB" baseline="-25000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⊣</a:t>
              </a:r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)*-40</a:t>
              </a:r>
              <a:r>
                <a:rPr lang="en-GB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25248" y="4443361"/>
            <a:ext cx="3720900" cy="690429"/>
            <a:chOff x="5325248" y="4443361"/>
            <a:chExt cx="3720900" cy="690429"/>
          </a:xfrm>
        </p:grpSpPr>
        <p:sp>
          <p:nvSpPr>
            <p:cNvPr id="28" name="Rectangle 27"/>
            <p:cNvSpPr/>
            <p:nvPr/>
          </p:nvSpPr>
          <p:spPr>
            <a:xfrm>
              <a:off x="5325248" y="4443361"/>
              <a:ext cx="2457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</a:t>
              </a:r>
              <a:r>
                <a:rPr lang="en-GB" baseline="-25000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B’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E1⊢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+(</a:t>
              </a:r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</a:t>
              </a:r>
              <a:r>
                <a:rPr lang="en-GB" baseline="-25000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⊣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-E1</a:t>
              </a:r>
              <a:r>
                <a:rPr lang="en-GB" baseline="-25000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⊢</a:t>
              </a:r>
              <a:r>
                <a:rPr lang="en-GB" dirty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)*</a:t>
              </a:r>
              <a:r>
                <a:rPr lang="en-GB" dirty="0" smtClean="0">
                  <a:ln w="0"/>
                  <a:solidFill>
                    <a:srgbClr val="055FF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20</a:t>
              </a:r>
              <a:endParaRPr lang="en-GB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731364" y="4764458"/>
              <a:ext cx="13147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B’</a:t>
              </a:r>
              <a:r>
                <a:rPr lang="en-GB" baseline="-25000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E1⊣</a:t>
              </a:r>
              <a:r>
                <a:rPr lang="en-GB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 </a:t>
              </a:r>
              <a:r>
                <a:rPr lang="en-GB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 B</a:t>
              </a:r>
              <a:r>
                <a:rPr lang="en-GB" baseline="-25000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E1 ⊣</a:t>
              </a:r>
              <a:endPara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09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7" grpId="0"/>
      <p:bldP spid="80" grpId="0"/>
      <p:bldP spid="8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6654</TotalTime>
  <Words>1550</Words>
  <Application>Microsoft Office PowerPoint</Application>
  <PresentationFormat>Widescreen</PresentationFormat>
  <Paragraphs>335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Droid Sans Fallback</vt:lpstr>
      <vt:lpstr>FreeSans</vt:lpstr>
      <vt:lpstr>Liberation Sans</vt:lpstr>
      <vt:lpstr>StarSymbol</vt:lpstr>
      <vt:lpstr>Trebuchet MS</vt:lpstr>
      <vt:lpstr>Office Theme</vt:lpstr>
      <vt:lpstr>Planning with Continuous Linear Change: COLIN</vt:lpstr>
      <vt:lpstr>Planning: How it all Started</vt:lpstr>
      <vt:lpstr>…And where it is Going</vt:lpstr>
      <vt:lpstr>The Reality</vt:lpstr>
      <vt:lpstr>PowerPoint Presentation</vt:lpstr>
      <vt:lpstr>Continuous Linear Change</vt:lpstr>
      <vt:lpstr>Continuous Linear Change</vt:lpstr>
      <vt:lpstr>Continuous Linear Change: Colin</vt:lpstr>
      <vt:lpstr>Continuous Linear Change: Colin</vt:lpstr>
      <vt:lpstr>Continuous Linear Change: Colin</vt:lpstr>
      <vt:lpstr>Linear Programming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</dc:creator>
  <cp:lastModifiedBy>Coles, Amanda</cp:lastModifiedBy>
  <cp:revision>285</cp:revision>
  <dcterms:created xsi:type="dcterms:W3CDTF">2016-07-07T09:56:39Z</dcterms:created>
  <dcterms:modified xsi:type="dcterms:W3CDTF">2020-10-15T15:04:32Z</dcterms:modified>
</cp:coreProperties>
</file>